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56" r:id="rId2"/>
    <p:sldId id="261" r:id="rId3"/>
    <p:sldId id="274" r:id="rId4"/>
  </p:sldIdLst>
  <p:sldSz cx="12192000" cy="6858000"/>
  <p:notesSz cx="7010400" cy="9296400"/>
  <p:defaultTextStyle>
    <a:defPPr>
      <a:defRPr lang="es-CO"/>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3762"/>
    <a:srgbClr val="154A8B"/>
    <a:srgbClr val="1F4E78"/>
    <a:srgbClr val="FFCD00"/>
    <a:srgbClr val="C8102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0" autoAdjust="0"/>
    <p:restoredTop sz="94660"/>
  </p:normalViewPr>
  <p:slideViewPr>
    <p:cSldViewPr snapToGrid="0" showGuides="1">
      <p:cViewPr varScale="1">
        <p:scale>
          <a:sx n="72" d="100"/>
          <a:sy n="72" d="100"/>
        </p:scale>
        <p:origin x="456" y="78"/>
      </p:cViewPr>
      <p:guideLst>
        <p:guide orient="horz" pos="2183"/>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B6704A9-3E07-4FC5-961D-45FCB95894D7}"/>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s-CO" dirty="0"/>
          </a:p>
        </p:txBody>
      </p:sp>
      <p:sp>
        <p:nvSpPr>
          <p:cNvPr id="3" name="Marcador de fecha 2">
            <a:extLst>
              <a:ext uri="{FF2B5EF4-FFF2-40B4-BE49-F238E27FC236}">
                <a16:creationId xmlns:a16="http://schemas.microsoft.com/office/drawing/2014/main" id="{CFD1DB4F-2B01-436C-B20D-BF51C16B8E83}"/>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334AF67E-744A-4E82-9C1D-8FBF4634523D}" type="datetimeFigureOut">
              <a:rPr lang="es-CO" smtClean="0"/>
              <a:t>26/12/2025</a:t>
            </a:fld>
            <a:endParaRPr lang="es-CO" dirty="0"/>
          </a:p>
        </p:txBody>
      </p:sp>
      <p:sp>
        <p:nvSpPr>
          <p:cNvPr id="4" name="Marcador de pie de página 3">
            <a:extLst>
              <a:ext uri="{FF2B5EF4-FFF2-40B4-BE49-F238E27FC236}">
                <a16:creationId xmlns:a16="http://schemas.microsoft.com/office/drawing/2014/main" id="{8E8BD054-D72A-4982-9E09-72F3EFBE0B2A}"/>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r>
              <a:rPr lang="es-CO" dirty="0"/>
              <a:t>AGCMF.05</a:t>
            </a:r>
          </a:p>
        </p:txBody>
      </p:sp>
      <p:sp>
        <p:nvSpPr>
          <p:cNvPr id="5" name="Marcador de número de diapositiva 4">
            <a:extLst>
              <a:ext uri="{FF2B5EF4-FFF2-40B4-BE49-F238E27FC236}">
                <a16:creationId xmlns:a16="http://schemas.microsoft.com/office/drawing/2014/main" id="{08822984-AD78-405C-BDE2-CA511ADFB3D3}"/>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2B189751-0DDC-47EF-A7BE-2D46F2969910}" type="slidenum">
              <a:rPr lang="es-CO" smtClean="0"/>
              <a:t>‹Nº›</a:t>
            </a:fld>
            <a:endParaRPr lang="es-CO" dirty="0"/>
          </a:p>
        </p:txBody>
      </p:sp>
    </p:spTree>
    <p:extLst>
      <p:ext uri="{BB962C8B-B14F-4D97-AF65-F5344CB8AC3E}">
        <p14:creationId xmlns:p14="http://schemas.microsoft.com/office/powerpoint/2010/main" val="246904880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s-CO" dirty="0"/>
          </a:p>
        </p:txBody>
      </p:sp>
      <p:sp>
        <p:nvSpPr>
          <p:cNvPr id="3" name="Marcador de fecha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346DAE9D-73F0-4302-BBB0-6C34D57762CC}" type="datetimeFigureOut">
              <a:rPr lang="es-CO" smtClean="0"/>
              <a:t>26/12/2025</a:t>
            </a:fld>
            <a:endParaRPr lang="es-CO" dirty="0"/>
          </a:p>
        </p:txBody>
      </p:sp>
      <p:sp>
        <p:nvSpPr>
          <p:cNvPr id="4" name="Marcador de imagen de diapositiva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s-CO" dirty="0"/>
          </a:p>
        </p:txBody>
      </p:sp>
      <p:sp>
        <p:nvSpPr>
          <p:cNvPr id="5" name="Marcador de notas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r>
              <a:rPr lang="es-CO" dirty="0"/>
              <a:t>AGCMF.05</a:t>
            </a:r>
          </a:p>
        </p:txBody>
      </p:sp>
      <p:sp>
        <p:nvSpPr>
          <p:cNvPr id="7" name="Marcador de número de diapositiva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8CA24E32-081A-4496-AF5A-7499F8E0B066}" type="slidenum">
              <a:rPr lang="es-CO" smtClean="0"/>
              <a:t>‹Nº›</a:t>
            </a:fld>
            <a:endParaRPr lang="es-CO" dirty="0"/>
          </a:p>
        </p:txBody>
      </p:sp>
    </p:spTree>
    <p:extLst>
      <p:ext uri="{BB962C8B-B14F-4D97-AF65-F5344CB8AC3E}">
        <p14:creationId xmlns:p14="http://schemas.microsoft.com/office/powerpoint/2010/main" val="78248369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9F033-BD58-49CD-ABDF-AA28A0DEC729}"/>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27EBB653-9C8B-42A6-9B4D-845A145301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id="{95366D7F-725F-46C4-A532-33194C4DCED5}"/>
              </a:ext>
            </a:extLst>
          </p:cNvPr>
          <p:cNvSpPr>
            <a:spLocks noGrp="1"/>
          </p:cNvSpPr>
          <p:nvPr>
            <p:ph type="dt" sz="half" idx="10"/>
          </p:nvPr>
        </p:nvSpPr>
        <p:spPr/>
        <p:txBody>
          <a:bodyPr/>
          <a:lstStyle>
            <a:lvl1pPr>
              <a:defRPr/>
            </a:lvl1pPr>
          </a:lstStyle>
          <a:p>
            <a:pPr>
              <a:defRPr/>
            </a:pPr>
            <a:fld id="{0CFB6B1F-56BA-4DCB-A66D-B67185A2F794}" type="datetime1">
              <a:rPr lang="es-CO" smtClean="0"/>
              <a:t>26/12/2025</a:t>
            </a:fld>
            <a:endParaRPr lang="es-CO" dirty="0"/>
          </a:p>
        </p:txBody>
      </p:sp>
      <p:sp>
        <p:nvSpPr>
          <p:cNvPr id="5" name="Marcador de pie de página 4">
            <a:extLst>
              <a:ext uri="{FF2B5EF4-FFF2-40B4-BE49-F238E27FC236}">
                <a16:creationId xmlns:a16="http://schemas.microsoft.com/office/drawing/2014/main" id="{B7026FD2-3112-4BA5-A384-DA704276F0F1}"/>
              </a:ext>
            </a:extLst>
          </p:cNvPr>
          <p:cNvSpPr>
            <a:spLocks noGrp="1"/>
          </p:cNvSpPr>
          <p:nvPr>
            <p:ph type="ftr" sz="quarter" idx="11"/>
          </p:nvPr>
        </p:nvSpPr>
        <p:spPr/>
        <p:txBody>
          <a:bodyPr/>
          <a:lstStyle>
            <a:lvl1pPr>
              <a:defRPr/>
            </a:lvl1pPr>
          </a:lstStyle>
          <a:p>
            <a:pPr>
              <a:defRPr/>
            </a:pPr>
            <a:r>
              <a:rPr lang="es-CO"/>
              <a:t>AGCMF.05 (v2) F.A. 28/06/2023</a:t>
            </a:r>
            <a:endParaRPr lang="es-CO" dirty="0"/>
          </a:p>
        </p:txBody>
      </p:sp>
      <p:sp>
        <p:nvSpPr>
          <p:cNvPr id="6" name="Marcador de número de diapositiva 5">
            <a:extLst>
              <a:ext uri="{FF2B5EF4-FFF2-40B4-BE49-F238E27FC236}">
                <a16:creationId xmlns:a16="http://schemas.microsoft.com/office/drawing/2014/main" id="{0ABE35E7-1EC9-40EF-8538-E9A8807E7F55}"/>
              </a:ext>
            </a:extLst>
          </p:cNvPr>
          <p:cNvSpPr>
            <a:spLocks noGrp="1"/>
          </p:cNvSpPr>
          <p:nvPr>
            <p:ph type="sldNum" sz="quarter" idx="12"/>
          </p:nvPr>
        </p:nvSpPr>
        <p:spPr/>
        <p:txBody>
          <a:bodyPr/>
          <a:lstStyle>
            <a:lvl1pPr>
              <a:defRPr/>
            </a:lvl1pPr>
          </a:lstStyle>
          <a:p>
            <a:pPr>
              <a:defRPr/>
            </a:pPr>
            <a:fld id="{DA84850C-AC47-48E1-B7EB-F0C330255699}" type="slidenum">
              <a:rPr lang="es-CO"/>
              <a:pPr>
                <a:defRPr/>
              </a:pPr>
              <a:t>‹Nº›</a:t>
            </a:fld>
            <a:endParaRPr lang="es-CO" dirty="0"/>
          </a:p>
        </p:txBody>
      </p:sp>
    </p:spTree>
    <p:extLst>
      <p:ext uri="{BB962C8B-B14F-4D97-AF65-F5344CB8AC3E}">
        <p14:creationId xmlns:p14="http://schemas.microsoft.com/office/powerpoint/2010/main" val="417227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834FA89-8216-4043-AAD4-CF466AEE76AD}"/>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23FD8BF4-0997-4B05-9A4B-3E26DD3A1486}"/>
              </a:ext>
            </a:extLst>
          </p:cNvPr>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0FB05900-9AF0-4725-AAE7-F74A92C36F4D}"/>
              </a:ext>
            </a:extLst>
          </p:cNvPr>
          <p:cNvSpPr>
            <a:spLocks noGrp="1"/>
          </p:cNvSpPr>
          <p:nvPr>
            <p:ph type="dt" sz="half" idx="10"/>
          </p:nvPr>
        </p:nvSpPr>
        <p:spPr/>
        <p:txBody>
          <a:bodyPr/>
          <a:lstStyle>
            <a:lvl1pPr>
              <a:defRPr/>
            </a:lvl1pPr>
          </a:lstStyle>
          <a:p>
            <a:pPr>
              <a:defRPr/>
            </a:pPr>
            <a:fld id="{DF58DFD6-EAC9-48A7-A2A0-A43EC4D011BD}" type="datetime1">
              <a:rPr lang="es-CO" smtClean="0"/>
              <a:t>26/12/2025</a:t>
            </a:fld>
            <a:endParaRPr lang="es-CO" dirty="0"/>
          </a:p>
        </p:txBody>
      </p:sp>
      <p:sp>
        <p:nvSpPr>
          <p:cNvPr id="5" name="Marcador de pie de página 4">
            <a:extLst>
              <a:ext uri="{FF2B5EF4-FFF2-40B4-BE49-F238E27FC236}">
                <a16:creationId xmlns:a16="http://schemas.microsoft.com/office/drawing/2014/main" id="{F75E6C5A-6BB9-438F-84C5-9E18692D3272}"/>
              </a:ext>
            </a:extLst>
          </p:cNvPr>
          <p:cNvSpPr>
            <a:spLocks noGrp="1"/>
          </p:cNvSpPr>
          <p:nvPr>
            <p:ph type="ftr" sz="quarter" idx="11"/>
          </p:nvPr>
        </p:nvSpPr>
        <p:spPr/>
        <p:txBody>
          <a:bodyPr/>
          <a:lstStyle>
            <a:lvl1pPr>
              <a:defRPr/>
            </a:lvl1pPr>
          </a:lstStyle>
          <a:p>
            <a:pPr>
              <a:defRPr/>
            </a:pPr>
            <a:r>
              <a:rPr lang="es-CO"/>
              <a:t>AGCMF.05 (v2) F.A. 28/06/2023</a:t>
            </a:r>
            <a:endParaRPr lang="es-CO" dirty="0"/>
          </a:p>
        </p:txBody>
      </p:sp>
      <p:sp>
        <p:nvSpPr>
          <p:cNvPr id="6" name="Marcador de número de diapositiva 5">
            <a:extLst>
              <a:ext uri="{FF2B5EF4-FFF2-40B4-BE49-F238E27FC236}">
                <a16:creationId xmlns:a16="http://schemas.microsoft.com/office/drawing/2014/main" id="{FC99C368-C070-45CC-960B-BCDC4F0D77C2}"/>
              </a:ext>
            </a:extLst>
          </p:cNvPr>
          <p:cNvSpPr>
            <a:spLocks noGrp="1"/>
          </p:cNvSpPr>
          <p:nvPr>
            <p:ph type="sldNum" sz="quarter" idx="12"/>
          </p:nvPr>
        </p:nvSpPr>
        <p:spPr/>
        <p:txBody>
          <a:bodyPr/>
          <a:lstStyle>
            <a:lvl1pPr>
              <a:defRPr/>
            </a:lvl1pPr>
          </a:lstStyle>
          <a:p>
            <a:pPr>
              <a:defRPr/>
            </a:pPr>
            <a:fld id="{4AA573E8-6CB5-486A-9537-BBBEB3EAB1F8}" type="slidenum">
              <a:rPr lang="es-CO"/>
              <a:pPr>
                <a:defRPr/>
              </a:pPr>
              <a:t>‹Nº›</a:t>
            </a:fld>
            <a:endParaRPr lang="es-CO" dirty="0"/>
          </a:p>
        </p:txBody>
      </p:sp>
    </p:spTree>
    <p:extLst>
      <p:ext uri="{BB962C8B-B14F-4D97-AF65-F5344CB8AC3E}">
        <p14:creationId xmlns:p14="http://schemas.microsoft.com/office/powerpoint/2010/main" val="2013959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79458D86-36D3-41B7-9A2E-82F318F06A12}"/>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70250E59-52ED-41AE-A5A1-04774935021A}"/>
              </a:ext>
            </a:extLst>
          </p:cNvPr>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4306BBA9-D70D-4070-84F9-0F2D087D342B}"/>
              </a:ext>
            </a:extLst>
          </p:cNvPr>
          <p:cNvSpPr>
            <a:spLocks noGrp="1"/>
          </p:cNvSpPr>
          <p:nvPr>
            <p:ph type="dt" sz="half" idx="10"/>
          </p:nvPr>
        </p:nvSpPr>
        <p:spPr/>
        <p:txBody>
          <a:bodyPr/>
          <a:lstStyle>
            <a:lvl1pPr>
              <a:defRPr/>
            </a:lvl1pPr>
          </a:lstStyle>
          <a:p>
            <a:pPr>
              <a:defRPr/>
            </a:pPr>
            <a:fld id="{670093F1-31B5-4026-B1CF-E995B7F14A35}" type="datetime1">
              <a:rPr lang="es-CO" smtClean="0"/>
              <a:t>26/12/2025</a:t>
            </a:fld>
            <a:endParaRPr lang="es-CO" dirty="0"/>
          </a:p>
        </p:txBody>
      </p:sp>
      <p:sp>
        <p:nvSpPr>
          <p:cNvPr id="5" name="Marcador de pie de página 4">
            <a:extLst>
              <a:ext uri="{FF2B5EF4-FFF2-40B4-BE49-F238E27FC236}">
                <a16:creationId xmlns:a16="http://schemas.microsoft.com/office/drawing/2014/main" id="{E03C52DD-2EDF-4C84-B666-FDBB2D790FA2}"/>
              </a:ext>
            </a:extLst>
          </p:cNvPr>
          <p:cNvSpPr>
            <a:spLocks noGrp="1"/>
          </p:cNvSpPr>
          <p:nvPr>
            <p:ph type="ftr" sz="quarter" idx="11"/>
          </p:nvPr>
        </p:nvSpPr>
        <p:spPr/>
        <p:txBody>
          <a:bodyPr/>
          <a:lstStyle>
            <a:lvl1pPr>
              <a:defRPr/>
            </a:lvl1pPr>
          </a:lstStyle>
          <a:p>
            <a:pPr>
              <a:defRPr/>
            </a:pPr>
            <a:r>
              <a:rPr lang="es-CO"/>
              <a:t>AGCMF.05 (v2) F.A. 28/06/2023</a:t>
            </a:r>
            <a:endParaRPr lang="es-CO" dirty="0"/>
          </a:p>
        </p:txBody>
      </p:sp>
      <p:sp>
        <p:nvSpPr>
          <p:cNvPr id="6" name="Marcador de número de diapositiva 5">
            <a:extLst>
              <a:ext uri="{FF2B5EF4-FFF2-40B4-BE49-F238E27FC236}">
                <a16:creationId xmlns:a16="http://schemas.microsoft.com/office/drawing/2014/main" id="{5B853A69-884B-473B-8D81-AA909EF28ECA}"/>
              </a:ext>
            </a:extLst>
          </p:cNvPr>
          <p:cNvSpPr>
            <a:spLocks noGrp="1"/>
          </p:cNvSpPr>
          <p:nvPr>
            <p:ph type="sldNum" sz="quarter" idx="12"/>
          </p:nvPr>
        </p:nvSpPr>
        <p:spPr/>
        <p:txBody>
          <a:bodyPr/>
          <a:lstStyle>
            <a:lvl1pPr>
              <a:defRPr/>
            </a:lvl1pPr>
          </a:lstStyle>
          <a:p>
            <a:pPr>
              <a:defRPr/>
            </a:pPr>
            <a:fld id="{3FDCEBC7-E2F2-4CB6-B6F3-FA82F716C945}" type="slidenum">
              <a:rPr lang="es-CO"/>
              <a:pPr>
                <a:defRPr/>
              </a:pPr>
              <a:t>‹Nº›</a:t>
            </a:fld>
            <a:endParaRPr lang="es-CO" dirty="0"/>
          </a:p>
        </p:txBody>
      </p:sp>
    </p:spTree>
    <p:extLst>
      <p:ext uri="{BB962C8B-B14F-4D97-AF65-F5344CB8AC3E}">
        <p14:creationId xmlns:p14="http://schemas.microsoft.com/office/powerpoint/2010/main" val="641063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73459E-EDE5-4944-8082-704FC0404B17}"/>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C495E6BB-647B-4AE7-B2A4-A165BFF6AED8}"/>
              </a:ext>
            </a:extLst>
          </p:cNvPr>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9638A34D-D141-4840-B87B-0ABBE51916E9}"/>
              </a:ext>
            </a:extLst>
          </p:cNvPr>
          <p:cNvSpPr>
            <a:spLocks noGrp="1"/>
          </p:cNvSpPr>
          <p:nvPr>
            <p:ph type="dt" sz="half" idx="10"/>
          </p:nvPr>
        </p:nvSpPr>
        <p:spPr/>
        <p:txBody>
          <a:bodyPr/>
          <a:lstStyle>
            <a:lvl1pPr>
              <a:defRPr/>
            </a:lvl1pPr>
          </a:lstStyle>
          <a:p>
            <a:pPr>
              <a:defRPr/>
            </a:pPr>
            <a:fld id="{E6A88E5A-B396-41BD-9AE1-8010DF9E8147}" type="datetime1">
              <a:rPr lang="es-CO" smtClean="0"/>
              <a:t>26/12/2025</a:t>
            </a:fld>
            <a:endParaRPr lang="es-CO" dirty="0"/>
          </a:p>
        </p:txBody>
      </p:sp>
      <p:sp>
        <p:nvSpPr>
          <p:cNvPr id="5" name="Marcador de pie de página 4">
            <a:extLst>
              <a:ext uri="{FF2B5EF4-FFF2-40B4-BE49-F238E27FC236}">
                <a16:creationId xmlns:a16="http://schemas.microsoft.com/office/drawing/2014/main" id="{94F77999-8D90-45DF-B929-D6BE7E311127}"/>
              </a:ext>
            </a:extLst>
          </p:cNvPr>
          <p:cNvSpPr>
            <a:spLocks noGrp="1"/>
          </p:cNvSpPr>
          <p:nvPr>
            <p:ph type="ftr" sz="quarter" idx="11"/>
          </p:nvPr>
        </p:nvSpPr>
        <p:spPr/>
        <p:txBody>
          <a:bodyPr/>
          <a:lstStyle>
            <a:lvl1pPr>
              <a:defRPr/>
            </a:lvl1pPr>
          </a:lstStyle>
          <a:p>
            <a:pPr>
              <a:defRPr/>
            </a:pPr>
            <a:r>
              <a:rPr lang="es-CO"/>
              <a:t>AGCMF.05 (v2) F.A. 28/06/2023</a:t>
            </a:r>
            <a:endParaRPr lang="es-CO" dirty="0"/>
          </a:p>
        </p:txBody>
      </p:sp>
      <p:sp>
        <p:nvSpPr>
          <p:cNvPr id="6" name="Marcador de número de diapositiva 5">
            <a:extLst>
              <a:ext uri="{FF2B5EF4-FFF2-40B4-BE49-F238E27FC236}">
                <a16:creationId xmlns:a16="http://schemas.microsoft.com/office/drawing/2014/main" id="{8BC728A3-A922-471B-A973-43BF91968621}"/>
              </a:ext>
            </a:extLst>
          </p:cNvPr>
          <p:cNvSpPr>
            <a:spLocks noGrp="1"/>
          </p:cNvSpPr>
          <p:nvPr>
            <p:ph type="sldNum" sz="quarter" idx="12"/>
          </p:nvPr>
        </p:nvSpPr>
        <p:spPr/>
        <p:txBody>
          <a:bodyPr/>
          <a:lstStyle>
            <a:lvl1pPr>
              <a:defRPr/>
            </a:lvl1pPr>
          </a:lstStyle>
          <a:p>
            <a:pPr>
              <a:defRPr/>
            </a:pPr>
            <a:fld id="{772C852F-FE7B-48AC-9D23-D98F9AD0757E}" type="slidenum">
              <a:rPr lang="es-CO"/>
              <a:pPr>
                <a:defRPr/>
              </a:pPr>
              <a:t>‹Nº›</a:t>
            </a:fld>
            <a:endParaRPr lang="es-CO" dirty="0"/>
          </a:p>
        </p:txBody>
      </p:sp>
    </p:spTree>
    <p:extLst>
      <p:ext uri="{BB962C8B-B14F-4D97-AF65-F5344CB8AC3E}">
        <p14:creationId xmlns:p14="http://schemas.microsoft.com/office/powerpoint/2010/main" val="2131503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C2BF3FC-EFBD-49B0-B372-345E59EC8263}"/>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4A309DA3-DC79-4022-B96F-74D6659DDCC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Marcador de fecha 3">
            <a:extLst>
              <a:ext uri="{FF2B5EF4-FFF2-40B4-BE49-F238E27FC236}">
                <a16:creationId xmlns:a16="http://schemas.microsoft.com/office/drawing/2014/main" id="{FDF7F6EF-0684-410A-B815-50191579AC17}"/>
              </a:ext>
            </a:extLst>
          </p:cNvPr>
          <p:cNvSpPr>
            <a:spLocks noGrp="1"/>
          </p:cNvSpPr>
          <p:nvPr>
            <p:ph type="dt" sz="half" idx="10"/>
          </p:nvPr>
        </p:nvSpPr>
        <p:spPr/>
        <p:txBody>
          <a:bodyPr/>
          <a:lstStyle>
            <a:lvl1pPr>
              <a:defRPr/>
            </a:lvl1pPr>
          </a:lstStyle>
          <a:p>
            <a:pPr>
              <a:defRPr/>
            </a:pPr>
            <a:fld id="{B63F6CD5-71A7-4556-AF37-5E5FAC889EE0}" type="datetime1">
              <a:rPr lang="es-CO" smtClean="0"/>
              <a:t>26/12/2025</a:t>
            </a:fld>
            <a:endParaRPr lang="es-CO" dirty="0"/>
          </a:p>
        </p:txBody>
      </p:sp>
      <p:sp>
        <p:nvSpPr>
          <p:cNvPr id="5" name="Marcador de pie de página 4">
            <a:extLst>
              <a:ext uri="{FF2B5EF4-FFF2-40B4-BE49-F238E27FC236}">
                <a16:creationId xmlns:a16="http://schemas.microsoft.com/office/drawing/2014/main" id="{4785803F-1A00-4DC4-BF8E-994C8EA74398}"/>
              </a:ext>
            </a:extLst>
          </p:cNvPr>
          <p:cNvSpPr>
            <a:spLocks noGrp="1"/>
          </p:cNvSpPr>
          <p:nvPr>
            <p:ph type="ftr" sz="quarter" idx="11"/>
          </p:nvPr>
        </p:nvSpPr>
        <p:spPr/>
        <p:txBody>
          <a:bodyPr/>
          <a:lstStyle>
            <a:lvl1pPr>
              <a:defRPr/>
            </a:lvl1pPr>
          </a:lstStyle>
          <a:p>
            <a:pPr>
              <a:defRPr/>
            </a:pPr>
            <a:r>
              <a:rPr lang="es-CO"/>
              <a:t>AGCMF.05 (v2) F.A. 28/06/2023</a:t>
            </a:r>
            <a:endParaRPr lang="es-CO" dirty="0"/>
          </a:p>
        </p:txBody>
      </p:sp>
      <p:sp>
        <p:nvSpPr>
          <p:cNvPr id="6" name="Marcador de número de diapositiva 5">
            <a:extLst>
              <a:ext uri="{FF2B5EF4-FFF2-40B4-BE49-F238E27FC236}">
                <a16:creationId xmlns:a16="http://schemas.microsoft.com/office/drawing/2014/main" id="{087ED8D1-67B0-4DC1-A4C2-170DBE61DFC2}"/>
              </a:ext>
            </a:extLst>
          </p:cNvPr>
          <p:cNvSpPr>
            <a:spLocks noGrp="1"/>
          </p:cNvSpPr>
          <p:nvPr>
            <p:ph type="sldNum" sz="quarter" idx="12"/>
          </p:nvPr>
        </p:nvSpPr>
        <p:spPr/>
        <p:txBody>
          <a:bodyPr/>
          <a:lstStyle>
            <a:lvl1pPr>
              <a:defRPr/>
            </a:lvl1pPr>
          </a:lstStyle>
          <a:p>
            <a:pPr>
              <a:defRPr/>
            </a:pPr>
            <a:fld id="{33F3890B-3AAB-40FF-9723-D82C111FF903}" type="slidenum">
              <a:rPr lang="es-CO"/>
              <a:pPr>
                <a:defRPr/>
              </a:pPr>
              <a:t>‹Nº›</a:t>
            </a:fld>
            <a:endParaRPr lang="es-CO" dirty="0"/>
          </a:p>
        </p:txBody>
      </p:sp>
    </p:spTree>
    <p:extLst>
      <p:ext uri="{BB962C8B-B14F-4D97-AF65-F5344CB8AC3E}">
        <p14:creationId xmlns:p14="http://schemas.microsoft.com/office/powerpoint/2010/main" val="1100753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4B06C7-17CD-4E0D-B0D2-A4C0A89042D9}"/>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9F8D5BC5-C5AE-4A8B-9D21-5553FEDEBCB3}"/>
              </a:ext>
            </a:extLst>
          </p:cNvPr>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a:extLst>
              <a:ext uri="{FF2B5EF4-FFF2-40B4-BE49-F238E27FC236}">
                <a16:creationId xmlns:a16="http://schemas.microsoft.com/office/drawing/2014/main" id="{4726F9B3-B6F1-458A-A03A-E38842247BAE}"/>
              </a:ext>
            </a:extLst>
          </p:cNvPr>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3">
            <a:extLst>
              <a:ext uri="{FF2B5EF4-FFF2-40B4-BE49-F238E27FC236}">
                <a16:creationId xmlns:a16="http://schemas.microsoft.com/office/drawing/2014/main" id="{73D6E6DE-A69C-409A-A718-7DFA33D1828D}"/>
              </a:ext>
            </a:extLst>
          </p:cNvPr>
          <p:cNvSpPr>
            <a:spLocks noGrp="1"/>
          </p:cNvSpPr>
          <p:nvPr>
            <p:ph type="dt" sz="half" idx="10"/>
          </p:nvPr>
        </p:nvSpPr>
        <p:spPr/>
        <p:txBody>
          <a:bodyPr/>
          <a:lstStyle>
            <a:lvl1pPr>
              <a:defRPr/>
            </a:lvl1pPr>
          </a:lstStyle>
          <a:p>
            <a:pPr>
              <a:defRPr/>
            </a:pPr>
            <a:fld id="{AE761C48-E5A8-475A-8286-D83C8C25B273}" type="datetime1">
              <a:rPr lang="es-CO" smtClean="0"/>
              <a:t>26/12/2025</a:t>
            </a:fld>
            <a:endParaRPr lang="es-CO" dirty="0"/>
          </a:p>
        </p:txBody>
      </p:sp>
      <p:sp>
        <p:nvSpPr>
          <p:cNvPr id="6" name="Marcador de pie de página 4">
            <a:extLst>
              <a:ext uri="{FF2B5EF4-FFF2-40B4-BE49-F238E27FC236}">
                <a16:creationId xmlns:a16="http://schemas.microsoft.com/office/drawing/2014/main" id="{41234FB0-504F-4A51-8302-53AB4A2424CE}"/>
              </a:ext>
            </a:extLst>
          </p:cNvPr>
          <p:cNvSpPr>
            <a:spLocks noGrp="1"/>
          </p:cNvSpPr>
          <p:nvPr>
            <p:ph type="ftr" sz="quarter" idx="11"/>
          </p:nvPr>
        </p:nvSpPr>
        <p:spPr/>
        <p:txBody>
          <a:bodyPr/>
          <a:lstStyle>
            <a:lvl1pPr>
              <a:defRPr/>
            </a:lvl1pPr>
          </a:lstStyle>
          <a:p>
            <a:pPr>
              <a:defRPr/>
            </a:pPr>
            <a:r>
              <a:rPr lang="es-CO"/>
              <a:t>AGCMF.05 (v2) F.A. 28/06/2023</a:t>
            </a:r>
            <a:endParaRPr lang="es-CO" dirty="0"/>
          </a:p>
        </p:txBody>
      </p:sp>
      <p:sp>
        <p:nvSpPr>
          <p:cNvPr id="7" name="Marcador de número de diapositiva 5">
            <a:extLst>
              <a:ext uri="{FF2B5EF4-FFF2-40B4-BE49-F238E27FC236}">
                <a16:creationId xmlns:a16="http://schemas.microsoft.com/office/drawing/2014/main" id="{5B6D4FA1-6D63-4839-9439-EC6DF4D850B2}"/>
              </a:ext>
            </a:extLst>
          </p:cNvPr>
          <p:cNvSpPr>
            <a:spLocks noGrp="1"/>
          </p:cNvSpPr>
          <p:nvPr>
            <p:ph type="sldNum" sz="quarter" idx="12"/>
          </p:nvPr>
        </p:nvSpPr>
        <p:spPr/>
        <p:txBody>
          <a:bodyPr/>
          <a:lstStyle>
            <a:lvl1pPr>
              <a:defRPr/>
            </a:lvl1pPr>
          </a:lstStyle>
          <a:p>
            <a:pPr>
              <a:defRPr/>
            </a:pPr>
            <a:fld id="{F1CA1945-2185-4E11-8058-AD1DF4C07FEC}" type="slidenum">
              <a:rPr lang="es-CO"/>
              <a:pPr>
                <a:defRPr/>
              </a:pPr>
              <a:t>‹Nº›</a:t>
            </a:fld>
            <a:endParaRPr lang="es-CO" dirty="0"/>
          </a:p>
        </p:txBody>
      </p:sp>
    </p:spTree>
    <p:extLst>
      <p:ext uri="{BB962C8B-B14F-4D97-AF65-F5344CB8AC3E}">
        <p14:creationId xmlns:p14="http://schemas.microsoft.com/office/powerpoint/2010/main" val="31043191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92BB79-791C-4260-8DB1-DE9A5BBC93AB}"/>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C23A93A0-790B-473A-A24E-1DD3FAD853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Marcador de contenido 3">
            <a:extLst>
              <a:ext uri="{FF2B5EF4-FFF2-40B4-BE49-F238E27FC236}">
                <a16:creationId xmlns:a16="http://schemas.microsoft.com/office/drawing/2014/main" id="{F8B75D53-1230-48C2-8D92-5466CD4F44A4}"/>
              </a:ext>
            </a:extLst>
          </p:cNvPr>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a:extLst>
              <a:ext uri="{FF2B5EF4-FFF2-40B4-BE49-F238E27FC236}">
                <a16:creationId xmlns:a16="http://schemas.microsoft.com/office/drawing/2014/main" id="{33F4B489-99E8-415D-A6EA-C0614909ED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Marcador de contenido 5">
            <a:extLst>
              <a:ext uri="{FF2B5EF4-FFF2-40B4-BE49-F238E27FC236}">
                <a16:creationId xmlns:a16="http://schemas.microsoft.com/office/drawing/2014/main" id="{DEF766AF-E108-4E30-A9B0-CEB3B5B02FEF}"/>
              </a:ext>
            </a:extLst>
          </p:cNvPr>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3">
            <a:extLst>
              <a:ext uri="{FF2B5EF4-FFF2-40B4-BE49-F238E27FC236}">
                <a16:creationId xmlns:a16="http://schemas.microsoft.com/office/drawing/2014/main" id="{F34A1C9B-EB20-410A-A916-928DD91DFCC5}"/>
              </a:ext>
            </a:extLst>
          </p:cNvPr>
          <p:cNvSpPr>
            <a:spLocks noGrp="1"/>
          </p:cNvSpPr>
          <p:nvPr>
            <p:ph type="dt" sz="half" idx="10"/>
          </p:nvPr>
        </p:nvSpPr>
        <p:spPr/>
        <p:txBody>
          <a:bodyPr/>
          <a:lstStyle>
            <a:lvl1pPr>
              <a:defRPr/>
            </a:lvl1pPr>
          </a:lstStyle>
          <a:p>
            <a:pPr>
              <a:defRPr/>
            </a:pPr>
            <a:fld id="{50F837FA-88AC-4539-A627-8A76F22562FC}" type="datetime1">
              <a:rPr lang="es-CO" smtClean="0"/>
              <a:t>26/12/2025</a:t>
            </a:fld>
            <a:endParaRPr lang="es-CO" dirty="0"/>
          </a:p>
        </p:txBody>
      </p:sp>
      <p:sp>
        <p:nvSpPr>
          <p:cNvPr id="8" name="Marcador de pie de página 4">
            <a:extLst>
              <a:ext uri="{FF2B5EF4-FFF2-40B4-BE49-F238E27FC236}">
                <a16:creationId xmlns:a16="http://schemas.microsoft.com/office/drawing/2014/main" id="{20AB39FA-0370-4D03-8ADC-F1A24BA21C54}"/>
              </a:ext>
            </a:extLst>
          </p:cNvPr>
          <p:cNvSpPr>
            <a:spLocks noGrp="1"/>
          </p:cNvSpPr>
          <p:nvPr>
            <p:ph type="ftr" sz="quarter" idx="11"/>
          </p:nvPr>
        </p:nvSpPr>
        <p:spPr/>
        <p:txBody>
          <a:bodyPr/>
          <a:lstStyle>
            <a:lvl1pPr>
              <a:defRPr/>
            </a:lvl1pPr>
          </a:lstStyle>
          <a:p>
            <a:pPr>
              <a:defRPr/>
            </a:pPr>
            <a:r>
              <a:rPr lang="es-CO"/>
              <a:t>AGCMF.05 (v2) F.A. 28/06/2023</a:t>
            </a:r>
            <a:endParaRPr lang="es-CO" dirty="0"/>
          </a:p>
        </p:txBody>
      </p:sp>
      <p:sp>
        <p:nvSpPr>
          <p:cNvPr id="9" name="Marcador de número de diapositiva 5">
            <a:extLst>
              <a:ext uri="{FF2B5EF4-FFF2-40B4-BE49-F238E27FC236}">
                <a16:creationId xmlns:a16="http://schemas.microsoft.com/office/drawing/2014/main" id="{0316E7B2-FFEF-4D58-B2C9-3A1128BCF693}"/>
              </a:ext>
            </a:extLst>
          </p:cNvPr>
          <p:cNvSpPr>
            <a:spLocks noGrp="1"/>
          </p:cNvSpPr>
          <p:nvPr>
            <p:ph type="sldNum" sz="quarter" idx="12"/>
          </p:nvPr>
        </p:nvSpPr>
        <p:spPr/>
        <p:txBody>
          <a:bodyPr/>
          <a:lstStyle>
            <a:lvl1pPr>
              <a:defRPr/>
            </a:lvl1pPr>
          </a:lstStyle>
          <a:p>
            <a:pPr>
              <a:defRPr/>
            </a:pPr>
            <a:fld id="{5D01A5C0-48B2-4EEF-B2E0-CC4DA8CECC68}" type="slidenum">
              <a:rPr lang="es-CO"/>
              <a:pPr>
                <a:defRPr/>
              </a:pPr>
              <a:t>‹Nº›</a:t>
            </a:fld>
            <a:endParaRPr lang="es-CO" dirty="0"/>
          </a:p>
        </p:txBody>
      </p:sp>
    </p:spTree>
    <p:extLst>
      <p:ext uri="{BB962C8B-B14F-4D97-AF65-F5344CB8AC3E}">
        <p14:creationId xmlns:p14="http://schemas.microsoft.com/office/powerpoint/2010/main" val="1056064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03B291-0818-47AA-B615-9929163529A0}"/>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fecha 3">
            <a:extLst>
              <a:ext uri="{FF2B5EF4-FFF2-40B4-BE49-F238E27FC236}">
                <a16:creationId xmlns:a16="http://schemas.microsoft.com/office/drawing/2014/main" id="{02364C6B-1E7E-49D4-A467-AA2B9A2E61D5}"/>
              </a:ext>
            </a:extLst>
          </p:cNvPr>
          <p:cNvSpPr>
            <a:spLocks noGrp="1"/>
          </p:cNvSpPr>
          <p:nvPr>
            <p:ph type="dt" sz="half" idx="10"/>
          </p:nvPr>
        </p:nvSpPr>
        <p:spPr/>
        <p:txBody>
          <a:bodyPr/>
          <a:lstStyle>
            <a:lvl1pPr>
              <a:defRPr/>
            </a:lvl1pPr>
          </a:lstStyle>
          <a:p>
            <a:pPr>
              <a:defRPr/>
            </a:pPr>
            <a:fld id="{C801CFDD-E8E7-4211-AE72-985BBE251241}" type="datetime1">
              <a:rPr lang="es-CO" smtClean="0"/>
              <a:t>26/12/2025</a:t>
            </a:fld>
            <a:endParaRPr lang="es-CO" dirty="0"/>
          </a:p>
        </p:txBody>
      </p:sp>
      <p:sp>
        <p:nvSpPr>
          <p:cNvPr id="4" name="Marcador de pie de página 4">
            <a:extLst>
              <a:ext uri="{FF2B5EF4-FFF2-40B4-BE49-F238E27FC236}">
                <a16:creationId xmlns:a16="http://schemas.microsoft.com/office/drawing/2014/main" id="{2D32BED3-2F4E-462D-885D-7088E73E4ED8}"/>
              </a:ext>
            </a:extLst>
          </p:cNvPr>
          <p:cNvSpPr>
            <a:spLocks noGrp="1"/>
          </p:cNvSpPr>
          <p:nvPr>
            <p:ph type="ftr" sz="quarter" idx="11"/>
          </p:nvPr>
        </p:nvSpPr>
        <p:spPr/>
        <p:txBody>
          <a:bodyPr/>
          <a:lstStyle>
            <a:lvl1pPr>
              <a:defRPr/>
            </a:lvl1pPr>
          </a:lstStyle>
          <a:p>
            <a:pPr>
              <a:defRPr/>
            </a:pPr>
            <a:r>
              <a:rPr lang="es-CO"/>
              <a:t>AGCMF.05 (v2) F.A. 28/06/2023</a:t>
            </a:r>
            <a:endParaRPr lang="es-CO" dirty="0"/>
          </a:p>
        </p:txBody>
      </p:sp>
      <p:sp>
        <p:nvSpPr>
          <p:cNvPr id="5" name="Marcador de número de diapositiva 5">
            <a:extLst>
              <a:ext uri="{FF2B5EF4-FFF2-40B4-BE49-F238E27FC236}">
                <a16:creationId xmlns:a16="http://schemas.microsoft.com/office/drawing/2014/main" id="{D29017F0-7F48-41A9-A8A0-926A31E3FE90}"/>
              </a:ext>
            </a:extLst>
          </p:cNvPr>
          <p:cNvSpPr>
            <a:spLocks noGrp="1"/>
          </p:cNvSpPr>
          <p:nvPr>
            <p:ph type="sldNum" sz="quarter" idx="12"/>
          </p:nvPr>
        </p:nvSpPr>
        <p:spPr/>
        <p:txBody>
          <a:bodyPr/>
          <a:lstStyle>
            <a:lvl1pPr>
              <a:defRPr/>
            </a:lvl1pPr>
          </a:lstStyle>
          <a:p>
            <a:pPr>
              <a:defRPr/>
            </a:pPr>
            <a:fld id="{553A1169-41A3-419D-9431-F196D767385D}" type="slidenum">
              <a:rPr lang="es-CO"/>
              <a:pPr>
                <a:defRPr/>
              </a:pPr>
              <a:t>‹Nº›</a:t>
            </a:fld>
            <a:endParaRPr lang="es-CO" dirty="0"/>
          </a:p>
        </p:txBody>
      </p:sp>
    </p:spTree>
    <p:extLst>
      <p:ext uri="{BB962C8B-B14F-4D97-AF65-F5344CB8AC3E}">
        <p14:creationId xmlns:p14="http://schemas.microsoft.com/office/powerpoint/2010/main" val="606751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3">
            <a:extLst>
              <a:ext uri="{FF2B5EF4-FFF2-40B4-BE49-F238E27FC236}">
                <a16:creationId xmlns:a16="http://schemas.microsoft.com/office/drawing/2014/main" id="{CE7888B2-EFA6-4C64-89A7-E7F00A614703}"/>
              </a:ext>
            </a:extLst>
          </p:cNvPr>
          <p:cNvSpPr>
            <a:spLocks noGrp="1"/>
          </p:cNvSpPr>
          <p:nvPr>
            <p:ph type="dt" sz="half" idx="10"/>
          </p:nvPr>
        </p:nvSpPr>
        <p:spPr/>
        <p:txBody>
          <a:bodyPr/>
          <a:lstStyle>
            <a:lvl1pPr>
              <a:defRPr/>
            </a:lvl1pPr>
          </a:lstStyle>
          <a:p>
            <a:pPr>
              <a:defRPr/>
            </a:pPr>
            <a:fld id="{F18B14D1-CB44-4FCD-87DF-A5C7E19FB276}" type="datetime1">
              <a:rPr lang="es-CO" smtClean="0"/>
              <a:t>26/12/2025</a:t>
            </a:fld>
            <a:endParaRPr lang="es-CO" dirty="0"/>
          </a:p>
        </p:txBody>
      </p:sp>
      <p:sp>
        <p:nvSpPr>
          <p:cNvPr id="3" name="Marcador de pie de página 4">
            <a:extLst>
              <a:ext uri="{FF2B5EF4-FFF2-40B4-BE49-F238E27FC236}">
                <a16:creationId xmlns:a16="http://schemas.microsoft.com/office/drawing/2014/main" id="{17D67FA2-2FD6-429A-888C-F8662005F37F}"/>
              </a:ext>
            </a:extLst>
          </p:cNvPr>
          <p:cNvSpPr>
            <a:spLocks noGrp="1"/>
          </p:cNvSpPr>
          <p:nvPr>
            <p:ph type="ftr" sz="quarter" idx="11"/>
          </p:nvPr>
        </p:nvSpPr>
        <p:spPr/>
        <p:txBody>
          <a:bodyPr/>
          <a:lstStyle>
            <a:lvl1pPr>
              <a:defRPr/>
            </a:lvl1pPr>
          </a:lstStyle>
          <a:p>
            <a:pPr>
              <a:defRPr/>
            </a:pPr>
            <a:r>
              <a:rPr lang="es-CO"/>
              <a:t>AGCMF.05 (v2) F.A. 28/06/2023</a:t>
            </a:r>
            <a:endParaRPr lang="es-CO" dirty="0"/>
          </a:p>
        </p:txBody>
      </p:sp>
      <p:sp>
        <p:nvSpPr>
          <p:cNvPr id="4" name="Marcador de número de diapositiva 5">
            <a:extLst>
              <a:ext uri="{FF2B5EF4-FFF2-40B4-BE49-F238E27FC236}">
                <a16:creationId xmlns:a16="http://schemas.microsoft.com/office/drawing/2014/main" id="{9F1EAB33-5D29-4561-A42D-E7A72A078422}"/>
              </a:ext>
            </a:extLst>
          </p:cNvPr>
          <p:cNvSpPr>
            <a:spLocks noGrp="1"/>
          </p:cNvSpPr>
          <p:nvPr>
            <p:ph type="sldNum" sz="quarter" idx="12"/>
          </p:nvPr>
        </p:nvSpPr>
        <p:spPr/>
        <p:txBody>
          <a:bodyPr/>
          <a:lstStyle>
            <a:lvl1pPr>
              <a:defRPr/>
            </a:lvl1pPr>
          </a:lstStyle>
          <a:p>
            <a:pPr>
              <a:defRPr/>
            </a:pPr>
            <a:fld id="{D8931EA3-A808-4DE5-9E3A-8CC06B3A1974}" type="slidenum">
              <a:rPr lang="es-CO"/>
              <a:pPr>
                <a:defRPr/>
              </a:pPr>
              <a:t>‹Nº›</a:t>
            </a:fld>
            <a:endParaRPr lang="es-CO" dirty="0"/>
          </a:p>
        </p:txBody>
      </p:sp>
    </p:spTree>
    <p:extLst>
      <p:ext uri="{BB962C8B-B14F-4D97-AF65-F5344CB8AC3E}">
        <p14:creationId xmlns:p14="http://schemas.microsoft.com/office/powerpoint/2010/main" val="2794602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8EB9D8-5C8C-4966-9F06-C5EC17F2F978}"/>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562AD5B1-9830-48B1-A480-729990C2A19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a:extLst>
              <a:ext uri="{FF2B5EF4-FFF2-40B4-BE49-F238E27FC236}">
                <a16:creationId xmlns:a16="http://schemas.microsoft.com/office/drawing/2014/main" id="{72B61D9E-2576-4F02-83AC-5D3FE9411B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3">
            <a:extLst>
              <a:ext uri="{FF2B5EF4-FFF2-40B4-BE49-F238E27FC236}">
                <a16:creationId xmlns:a16="http://schemas.microsoft.com/office/drawing/2014/main" id="{F33470D4-A851-4A45-A653-00D338263C35}"/>
              </a:ext>
            </a:extLst>
          </p:cNvPr>
          <p:cNvSpPr>
            <a:spLocks noGrp="1"/>
          </p:cNvSpPr>
          <p:nvPr>
            <p:ph type="dt" sz="half" idx="10"/>
          </p:nvPr>
        </p:nvSpPr>
        <p:spPr/>
        <p:txBody>
          <a:bodyPr/>
          <a:lstStyle>
            <a:lvl1pPr>
              <a:defRPr/>
            </a:lvl1pPr>
          </a:lstStyle>
          <a:p>
            <a:pPr>
              <a:defRPr/>
            </a:pPr>
            <a:fld id="{65648599-8146-48FB-B046-979D816D1F13}" type="datetime1">
              <a:rPr lang="es-CO" smtClean="0"/>
              <a:t>26/12/2025</a:t>
            </a:fld>
            <a:endParaRPr lang="es-CO" dirty="0"/>
          </a:p>
        </p:txBody>
      </p:sp>
      <p:sp>
        <p:nvSpPr>
          <p:cNvPr id="6" name="Marcador de pie de página 4">
            <a:extLst>
              <a:ext uri="{FF2B5EF4-FFF2-40B4-BE49-F238E27FC236}">
                <a16:creationId xmlns:a16="http://schemas.microsoft.com/office/drawing/2014/main" id="{375E0354-06A6-46D9-A8CE-27355B9C87B9}"/>
              </a:ext>
            </a:extLst>
          </p:cNvPr>
          <p:cNvSpPr>
            <a:spLocks noGrp="1"/>
          </p:cNvSpPr>
          <p:nvPr>
            <p:ph type="ftr" sz="quarter" idx="11"/>
          </p:nvPr>
        </p:nvSpPr>
        <p:spPr/>
        <p:txBody>
          <a:bodyPr/>
          <a:lstStyle>
            <a:lvl1pPr>
              <a:defRPr/>
            </a:lvl1pPr>
          </a:lstStyle>
          <a:p>
            <a:pPr>
              <a:defRPr/>
            </a:pPr>
            <a:r>
              <a:rPr lang="es-CO"/>
              <a:t>AGCMF.05 (v2) F.A. 28/06/2023</a:t>
            </a:r>
            <a:endParaRPr lang="es-CO" dirty="0"/>
          </a:p>
        </p:txBody>
      </p:sp>
      <p:sp>
        <p:nvSpPr>
          <p:cNvPr id="7" name="Marcador de número de diapositiva 5">
            <a:extLst>
              <a:ext uri="{FF2B5EF4-FFF2-40B4-BE49-F238E27FC236}">
                <a16:creationId xmlns:a16="http://schemas.microsoft.com/office/drawing/2014/main" id="{FBCB76B9-FFD2-486D-B8A6-4B568B3D14BE}"/>
              </a:ext>
            </a:extLst>
          </p:cNvPr>
          <p:cNvSpPr>
            <a:spLocks noGrp="1"/>
          </p:cNvSpPr>
          <p:nvPr>
            <p:ph type="sldNum" sz="quarter" idx="12"/>
          </p:nvPr>
        </p:nvSpPr>
        <p:spPr/>
        <p:txBody>
          <a:bodyPr/>
          <a:lstStyle>
            <a:lvl1pPr>
              <a:defRPr/>
            </a:lvl1pPr>
          </a:lstStyle>
          <a:p>
            <a:pPr>
              <a:defRPr/>
            </a:pPr>
            <a:fld id="{AF1ABA72-3037-47C4-87ED-A3360DE90243}" type="slidenum">
              <a:rPr lang="es-CO"/>
              <a:pPr>
                <a:defRPr/>
              </a:pPr>
              <a:t>‹Nº›</a:t>
            </a:fld>
            <a:endParaRPr lang="es-CO" dirty="0"/>
          </a:p>
        </p:txBody>
      </p:sp>
    </p:spTree>
    <p:extLst>
      <p:ext uri="{BB962C8B-B14F-4D97-AF65-F5344CB8AC3E}">
        <p14:creationId xmlns:p14="http://schemas.microsoft.com/office/powerpoint/2010/main" val="2623938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DA23531-E4FB-4E1C-94BB-D0817E9D9DEF}"/>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a:extLst>
              <a:ext uri="{FF2B5EF4-FFF2-40B4-BE49-F238E27FC236}">
                <a16:creationId xmlns:a16="http://schemas.microsoft.com/office/drawing/2014/main" id="{ACC9D658-DB1E-43E3-B880-7D830360270E}"/>
              </a:ext>
            </a:extLst>
          </p:cNvPr>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s-ES" noProof="0" dirty="0"/>
              <a:t>Haga clic en el icono para agregar una imagen</a:t>
            </a:r>
            <a:endParaRPr lang="es-CO" noProof="0" dirty="0"/>
          </a:p>
        </p:txBody>
      </p:sp>
      <p:sp>
        <p:nvSpPr>
          <p:cNvPr id="4" name="Marcador de texto 3">
            <a:extLst>
              <a:ext uri="{FF2B5EF4-FFF2-40B4-BE49-F238E27FC236}">
                <a16:creationId xmlns:a16="http://schemas.microsoft.com/office/drawing/2014/main" id="{27355362-37B1-4115-9F19-0FE92AD7FB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3">
            <a:extLst>
              <a:ext uri="{FF2B5EF4-FFF2-40B4-BE49-F238E27FC236}">
                <a16:creationId xmlns:a16="http://schemas.microsoft.com/office/drawing/2014/main" id="{F4453E11-A24E-44E9-95F0-57B03B3C3309}"/>
              </a:ext>
            </a:extLst>
          </p:cNvPr>
          <p:cNvSpPr>
            <a:spLocks noGrp="1"/>
          </p:cNvSpPr>
          <p:nvPr>
            <p:ph type="dt" sz="half" idx="10"/>
          </p:nvPr>
        </p:nvSpPr>
        <p:spPr/>
        <p:txBody>
          <a:bodyPr/>
          <a:lstStyle>
            <a:lvl1pPr>
              <a:defRPr/>
            </a:lvl1pPr>
          </a:lstStyle>
          <a:p>
            <a:pPr>
              <a:defRPr/>
            </a:pPr>
            <a:fld id="{24A97609-35B3-41C0-88CA-32ED8A825241}" type="datetime1">
              <a:rPr lang="es-CO" smtClean="0"/>
              <a:t>26/12/2025</a:t>
            </a:fld>
            <a:endParaRPr lang="es-CO" dirty="0"/>
          </a:p>
        </p:txBody>
      </p:sp>
      <p:sp>
        <p:nvSpPr>
          <p:cNvPr id="6" name="Marcador de pie de página 4">
            <a:extLst>
              <a:ext uri="{FF2B5EF4-FFF2-40B4-BE49-F238E27FC236}">
                <a16:creationId xmlns:a16="http://schemas.microsoft.com/office/drawing/2014/main" id="{D16474A0-2FCE-469F-8366-5EAC1AD4EFE3}"/>
              </a:ext>
            </a:extLst>
          </p:cNvPr>
          <p:cNvSpPr>
            <a:spLocks noGrp="1"/>
          </p:cNvSpPr>
          <p:nvPr>
            <p:ph type="ftr" sz="quarter" idx="11"/>
          </p:nvPr>
        </p:nvSpPr>
        <p:spPr/>
        <p:txBody>
          <a:bodyPr/>
          <a:lstStyle>
            <a:lvl1pPr>
              <a:defRPr/>
            </a:lvl1pPr>
          </a:lstStyle>
          <a:p>
            <a:pPr>
              <a:defRPr/>
            </a:pPr>
            <a:r>
              <a:rPr lang="es-CO"/>
              <a:t>AGCMF.05 (v2) F.A. 28/06/2023</a:t>
            </a:r>
            <a:endParaRPr lang="es-CO" dirty="0"/>
          </a:p>
        </p:txBody>
      </p:sp>
      <p:sp>
        <p:nvSpPr>
          <p:cNvPr id="7" name="Marcador de número de diapositiva 5">
            <a:extLst>
              <a:ext uri="{FF2B5EF4-FFF2-40B4-BE49-F238E27FC236}">
                <a16:creationId xmlns:a16="http://schemas.microsoft.com/office/drawing/2014/main" id="{F2746066-6940-407C-81FB-756528E31D9B}"/>
              </a:ext>
            </a:extLst>
          </p:cNvPr>
          <p:cNvSpPr>
            <a:spLocks noGrp="1"/>
          </p:cNvSpPr>
          <p:nvPr>
            <p:ph type="sldNum" sz="quarter" idx="12"/>
          </p:nvPr>
        </p:nvSpPr>
        <p:spPr/>
        <p:txBody>
          <a:bodyPr/>
          <a:lstStyle>
            <a:lvl1pPr>
              <a:defRPr/>
            </a:lvl1pPr>
          </a:lstStyle>
          <a:p>
            <a:pPr>
              <a:defRPr/>
            </a:pPr>
            <a:fld id="{1C7ED071-F150-45A7-BB38-85F87AAF929E}" type="slidenum">
              <a:rPr lang="es-CO"/>
              <a:pPr>
                <a:defRPr/>
              </a:pPr>
              <a:t>‹Nº›</a:t>
            </a:fld>
            <a:endParaRPr lang="es-CO" dirty="0"/>
          </a:p>
        </p:txBody>
      </p:sp>
    </p:spTree>
    <p:extLst>
      <p:ext uri="{BB962C8B-B14F-4D97-AF65-F5344CB8AC3E}">
        <p14:creationId xmlns:p14="http://schemas.microsoft.com/office/powerpoint/2010/main" val="2318410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Marcador de título 1">
            <a:extLst>
              <a:ext uri="{FF2B5EF4-FFF2-40B4-BE49-F238E27FC236}">
                <a16:creationId xmlns:a16="http://schemas.microsoft.com/office/drawing/2014/main" id="{293B1CD2-0955-4CC0-8659-EDBF01FFFCAD}"/>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altLang="es-CO"/>
              <a:t>Haga clic para modificar el estilo de título del patrón</a:t>
            </a:r>
            <a:endParaRPr lang="es-CO" altLang="es-CO"/>
          </a:p>
        </p:txBody>
      </p:sp>
      <p:sp>
        <p:nvSpPr>
          <p:cNvPr id="1027" name="Marcador de texto 2">
            <a:extLst>
              <a:ext uri="{FF2B5EF4-FFF2-40B4-BE49-F238E27FC236}">
                <a16:creationId xmlns:a16="http://schemas.microsoft.com/office/drawing/2014/main" id="{2AB156AB-5EA4-4B62-BC3B-D7B7FC98676B}"/>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CO"/>
              <a:t>Editar los estilos de texto del patrón</a:t>
            </a:r>
          </a:p>
          <a:p>
            <a:pPr lvl="1"/>
            <a:r>
              <a:rPr lang="es-ES" altLang="es-CO"/>
              <a:t>Segundo nivel</a:t>
            </a:r>
          </a:p>
          <a:p>
            <a:pPr lvl="2"/>
            <a:r>
              <a:rPr lang="es-ES" altLang="es-CO"/>
              <a:t>Tercer nivel</a:t>
            </a:r>
          </a:p>
          <a:p>
            <a:pPr lvl="3"/>
            <a:r>
              <a:rPr lang="es-ES" altLang="es-CO"/>
              <a:t>Cuarto nivel</a:t>
            </a:r>
          </a:p>
          <a:p>
            <a:pPr lvl="4"/>
            <a:r>
              <a:rPr lang="es-ES" altLang="es-CO"/>
              <a:t>Quinto nivel</a:t>
            </a:r>
            <a:endParaRPr lang="es-CO" altLang="es-CO"/>
          </a:p>
        </p:txBody>
      </p:sp>
      <p:sp>
        <p:nvSpPr>
          <p:cNvPr id="4" name="Marcador de fecha 3">
            <a:extLst>
              <a:ext uri="{FF2B5EF4-FFF2-40B4-BE49-F238E27FC236}">
                <a16:creationId xmlns:a16="http://schemas.microsoft.com/office/drawing/2014/main" id="{7462E2EC-6E63-46EE-B0A8-D0458CD84B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smtClean="0">
                <a:solidFill>
                  <a:schemeClr val="tx1">
                    <a:tint val="75000"/>
                  </a:schemeClr>
                </a:solidFill>
                <a:latin typeface="+mn-lt"/>
              </a:defRPr>
            </a:lvl1pPr>
          </a:lstStyle>
          <a:p>
            <a:pPr>
              <a:defRPr/>
            </a:pPr>
            <a:fld id="{44D9FFAC-64DD-4DD1-9D5E-8804EC9BFE7B}" type="datetime1">
              <a:rPr lang="es-CO" smtClean="0"/>
              <a:t>26/12/2025</a:t>
            </a:fld>
            <a:endParaRPr lang="es-CO" dirty="0"/>
          </a:p>
        </p:txBody>
      </p:sp>
      <p:sp>
        <p:nvSpPr>
          <p:cNvPr id="5" name="Marcador de pie de página 4">
            <a:extLst>
              <a:ext uri="{FF2B5EF4-FFF2-40B4-BE49-F238E27FC236}">
                <a16:creationId xmlns:a16="http://schemas.microsoft.com/office/drawing/2014/main" id="{FD867EFF-275B-43FE-9E68-364E2FD5C28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r>
              <a:rPr lang="es-CO"/>
              <a:t>AGCMF.05 (v2) F.A. 28/06/2023</a:t>
            </a:r>
            <a:endParaRPr lang="es-CO" dirty="0"/>
          </a:p>
        </p:txBody>
      </p:sp>
      <p:sp>
        <p:nvSpPr>
          <p:cNvPr id="6" name="Marcador de número de diapositiva 5">
            <a:extLst>
              <a:ext uri="{FF2B5EF4-FFF2-40B4-BE49-F238E27FC236}">
                <a16:creationId xmlns:a16="http://schemas.microsoft.com/office/drawing/2014/main" id="{0EE208B9-6DC3-454B-ABB9-724A6CA26BC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smtClean="0">
                <a:solidFill>
                  <a:schemeClr val="tx1">
                    <a:tint val="75000"/>
                  </a:schemeClr>
                </a:solidFill>
                <a:latin typeface="+mn-lt"/>
              </a:defRPr>
            </a:lvl1pPr>
          </a:lstStyle>
          <a:p>
            <a:pPr>
              <a:defRPr/>
            </a:pPr>
            <a:fld id="{0D4B11CB-52FF-4A50-97E7-CC0C4ADA3CD0}" type="slidenum">
              <a:rPr lang="es-CO"/>
              <a:pPr>
                <a:defRPr/>
              </a:pPr>
              <a:t>‹Nº›</a:t>
            </a:fld>
            <a:endParaRPr lang="es-CO"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rtl="0" eaLnBrk="1" fontAlgn="base" hangingPunct="1">
        <a:lnSpc>
          <a:spcPct val="90000"/>
        </a:lnSpc>
        <a:spcBef>
          <a:spcPct val="0"/>
        </a:spcBef>
        <a:spcAft>
          <a:spcPct val="0"/>
        </a:spcAft>
        <a:defRPr sz="4400" kern="1200">
          <a:solidFill>
            <a:schemeClr val="tx1"/>
          </a:solidFill>
          <a:latin typeface="+mj-lt"/>
          <a:ea typeface="+mj-ea"/>
          <a:cs typeface="+mj-cs"/>
        </a:defRPr>
      </a:lvl1pPr>
      <a:lvl2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2pPr>
      <a:lvl3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3pPr>
      <a:lvl4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4pPr>
      <a:lvl5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300559" cy="6914040"/>
          </a:xfrm>
          <a:prstGeom prst="rect">
            <a:avLst/>
          </a:prstGeom>
        </p:spPr>
      </p:pic>
      <p:pic>
        <p:nvPicPr>
          <p:cNvPr id="14" name="Imagen 21">
            <a:extLst>
              <a:ext uri="{FF2B5EF4-FFF2-40B4-BE49-F238E27FC236}">
                <a16:creationId xmlns:a16="http://schemas.microsoft.com/office/drawing/2014/main" id="{D84C3AB6-A66A-4762-A2E6-26F28CA3D7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39624" y="2937353"/>
            <a:ext cx="2986542" cy="1020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Marcador de pie de página 3">
            <a:extLst>
              <a:ext uri="{FF2B5EF4-FFF2-40B4-BE49-F238E27FC236}">
                <a16:creationId xmlns:a16="http://schemas.microsoft.com/office/drawing/2014/main" id="{368AC4B6-3D08-4803-B0FD-9EF9AB01E032}"/>
              </a:ext>
            </a:extLst>
          </p:cNvPr>
          <p:cNvSpPr>
            <a:spLocks noGrp="1"/>
          </p:cNvSpPr>
          <p:nvPr>
            <p:ph type="ftr" sz="quarter" idx="11"/>
          </p:nvPr>
        </p:nvSpPr>
        <p:spPr>
          <a:xfrm>
            <a:off x="10921870" y="6437557"/>
            <a:ext cx="1378688" cy="476483"/>
          </a:xfrm>
        </p:spPr>
        <p:txBody>
          <a:bodyPr/>
          <a:lstStyle/>
          <a:p>
            <a:pPr>
              <a:defRPr/>
            </a:pPr>
            <a:r>
              <a:rPr lang="es-CO" sz="800" dirty="0">
                <a:latin typeface="Arial" panose="020B0604020202020204" pitchFamily="34" charset="0"/>
                <a:cs typeface="Arial" panose="020B0604020202020204" pitchFamily="34" charset="0"/>
              </a:rPr>
              <a:t>AGCMF.05 (v2)</a:t>
            </a:r>
          </a:p>
          <a:p>
            <a:pPr>
              <a:defRPr/>
            </a:pPr>
            <a:r>
              <a:rPr lang="es-CO" sz="800" dirty="0">
                <a:latin typeface="Arial" panose="020B0604020202020204" pitchFamily="34" charset="0"/>
                <a:cs typeface="Arial" panose="020B0604020202020204" pitchFamily="34" charset="0"/>
              </a:rPr>
              <a:t> F.A. 27/06/2023</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0627" y="0"/>
            <a:ext cx="12200860" cy="6858000"/>
          </a:xfrm>
          <a:prstGeom prst="rect">
            <a:avLst/>
          </a:prstGeom>
        </p:spPr>
      </p:pic>
      <p:sp>
        <p:nvSpPr>
          <p:cNvPr id="6" name="Subtítulo 2">
            <a:extLst>
              <a:ext uri="{FF2B5EF4-FFF2-40B4-BE49-F238E27FC236}">
                <a16:creationId xmlns:a16="http://schemas.microsoft.com/office/drawing/2014/main" id="{158C1C11-7072-4A7E-A5F9-7575649C9AA5}"/>
              </a:ext>
            </a:extLst>
          </p:cNvPr>
          <p:cNvSpPr txBox="1">
            <a:spLocks noChangeArrowheads="1"/>
          </p:cNvSpPr>
          <p:nvPr/>
        </p:nvSpPr>
        <p:spPr bwMode="auto">
          <a:xfrm>
            <a:off x="528570" y="1488892"/>
            <a:ext cx="8186063" cy="3179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buNone/>
            </a:pPr>
            <a:endParaRPr lang="es-CO" sz="4000" dirty="0">
              <a:solidFill>
                <a:schemeClr val="bg1"/>
              </a:solidFill>
              <a:latin typeface="Verdana" panose="020B0604030504040204" pitchFamily="34" charset="0"/>
              <a:ea typeface="Verdana" panose="020B0604030504040204" pitchFamily="34" charset="0"/>
            </a:endParaRPr>
          </a:p>
          <a:p>
            <a:pPr algn="just" eaLnBrk="1" hangingPunct="1">
              <a:buNone/>
            </a:pPr>
            <a:r>
              <a:rPr lang="es-CO" sz="4000" dirty="0">
                <a:solidFill>
                  <a:schemeClr val="bg1"/>
                </a:solidFill>
                <a:latin typeface="Verdana" panose="020B0604030504040204" pitchFamily="34" charset="0"/>
                <a:ea typeface="Verdana" panose="020B0604030504040204" pitchFamily="34" charset="0"/>
              </a:rPr>
              <a:t>INFORME ESTADO DE TRÁMITE DE LAS DENUNCIAS-SCDI- SEGUNDO SEMESTRE 2025</a:t>
            </a:r>
            <a:endParaRPr lang="es-CO" altLang="es-CO" sz="4000" b="1" dirty="0">
              <a:solidFill>
                <a:schemeClr val="bg1"/>
              </a:solidFill>
              <a:latin typeface="Verdana" panose="020B0604030504040204" pitchFamily="34" charset="0"/>
              <a:ea typeface="Verdana" panose="020B0604030504040204" pitchFamily="34" charset="0"/>
              <a:cs typeface="Arial" panose="020B0604020202020204" pitchFamily="34" charset="0"/>
            </a:endParaRPr>
          </a:p>
        </p:txBody>
      </p:sp>
      <p:sp>
        <p:nvSpPr>
          <p:cNvPr id="2" name="Marcador de pie de página 1">
            <a:extLst>
              <a:ext uri="{FF2B5EF4-FFF2-40B4-BE49-F238E27FC236}">
                <a16:creationId xmlns:a16="http://schemas.microsoft.com/office/drawing/2014/main" id="{F9FA37A0-94B2-4449-A6D2-B6E1E1905DEE}"/>
              </a:ext>
            </a:extLst>
          </p:cNvPr>
          <p:cNvSpPr>
            <a:spLocks noGrp="1"/>
          </p:cNvSpPr>
          <p:nvPr>
            <p:ph type="ftr" sz="quarter" idx="11"/>
          </p:nvPr>
        </p:nvSpPr>
        <p:spPr>
          <a:xfrm>
            <a:off x="10877106" y="6317511"/>
            <a:ext cx="1474381" cy="540489"/>
          </a:xfrm>
        </p:spPr>
        <p:txBody>
          <a:bodyPr/>
          <a:lstStyle/>
          <a:p>
            <a:pPr>
              <a:defRPr/>
            </a:pPr>
            <a:r>
              <a:rPr lang="es-CO" sz="800" dirty="0">
                <a:latin typeface="Arial" panose="020B0604020202020204" pitchFamily="34" charset="0"/>
                <a:cs typeface="Arial" panose="020B0604020202020204" pitchFamily="34" charset="0"/>
              </a:rPr>
              <a:t>AGCMF.05 (v2) </a:t>
            </a:r>
          </a:p>
          <a:p>
            <a:pPr>
              <a:defRPr/>
            </a:pPr>
            <a:r>
              <a:rPr lang="es-CO" sz="800" dirty="0">
                <a:latin typeface="Arial" panose="020B0604020202020204" pitchFamily="34" charset="0"/>
                <a:cs typeface="Arial" panose="020B0604020202020204" pitchFamily="34" charset="0"/>
              </a:rPr>
              <a:t>F.A. 27/06/2023</a:t>
            </a:r>
          </a:p>
        </p:txBody>
      </p:sp>
    </p:spTree>
    <p:extLst>
      <p:ext uri="{BB962C8B-B14F-4D97-AF65-F5344CB8AC3E}">
        <p14:creationId xmlns:p14="http://schemas.microsoft.com/office/powerpoint/2010/main" val="3226673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82" name="Imagen 21">
            <a:extLst>
              <a:ext uri="{FF2B5EF4-FFF2-40B4-BE49-F238E27FC236}">
                <a16:creationId xmlns:a16="http://schemas.microsoft.com/office/drawing/2014/main" id="{D84C3AB6-A66A-4762-A2E6-26F28CA3D7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17775" y="196678"/>
            <a:ext cx="1931988" cy="66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Imagen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051" y="6683546"/>
            <a:ext cx="12229578" cy="179773"/>
          </a:xfrm>
          <a:prstGeom prst="rect">
            <a:avLst/>
          </a:prstGeom>
        </p:spPr>
      </p:pic>
      <p:pic>
        <p:nvPicPr>
          <p:cNvPr id="17" name="Imagen 16"/>
          <p:cNvPicPr/>
          <p:nvPr/>
        </p:nvPicPr>
        <p:blipFill>
          <a:blip r:embed="rId4" cstate="hqprint">
            <a:extLst>
              <a:ext uri="{28A0092B-C50C-407E-A947-70E740481C1C}">
                <a14:useLocalDpi xmlns:a14="http://schemas.microsoft.com/office/drawing/2010/main" val="0"/>
              </a:ext>
            </a:extLst>
          </a:blip>
          <a:stretch>
            <a:fillRect/>
          </a:stretch>
        </p:blipFill>
        <p:spPr>
          <a:xfrm>
            <a:off x="330669" y="304946"/>
            <a:ext cx="1269365" cy="443865"/>
          </a:xfrm>
          <a:prstGeom prst="rect">
            <a:avLst/>
          </a:prstGeom>
        </p:spPr>
      </p:pic>
      <p:sp>
        <p:nvSpPr>
          <p:cNvPr id="3" name="Marcador de pie de página 2">
            <a:extLst>
              <a:ext uri="{FF2B5EF4-FFF2-40B4-BE49-F238E27FC236}">
                <a16:creationId xmlns:a16="http://schemas.microsoft.com/office/drawing/2014/main" id="{60B2975A-B160-4255-A8BE-50F9C696C5B8}"/>
              </a:ext>
            </a:extLst>
          </p:cNvPr>
          <p:cNvSpPr>
            <a:spLocks noGrp="1"/>
          </p:cNvSpPr>
          <p:nvPr>
            <p:ph type="ftr" sz="quarter" idx="11"/>
          </p:nvPr>
        </p:nvSpPr>
        <p:spPr>
          <a:xfrm>
            <a:off x="10883769" y="6322852"/>
            <a:ext cx="1308231" cy="360694"/>
          </a:xfrm>
        </p:spPr>
        <p:txBody>
          <a:bodyPr/>
          <a:lstStyle/>
          <a:p>
            <a:pPr>
              <a:defRPr/>
            </a:pPr>
            <a:r>
              <a:rPr lang="es-CO" sz="800" dirty="0">
                <a:latin typeface="Arial" panose="020B0604020202020204" pitchFamily="34" charset="0"/>
                <a:cs typeface="Arial" panose="020B0604020202020204" pitchFamily="34" charset="0"/>
              </a:rPr>
              <a:t>AGCMF.05 (v2) </a:t>
            </a:r>
          </a:p>
          <a:p>
            <a:pPr>
              <a:defRPr/>
            </a:pPr>
            <a:r>
              <a:rPr lang="es-CO" sz="800" dirty="0">
                <a:latin typeface="Arial" panose="020B0604020202020204" pitchFamily="34" charset="0"/>
                <a:cs typeface="Arial" panose="020B0604020202020204" pitchFamily="34" charset="0"/>
              </a:rPr>
              <a:t>F.A. 27/06/2023</a:t>
            </a:r>
          </a:p>
        </p:txBody>
      </p:sp>
      <p:sp>
        <p:nvSpPr>
          <p:cNvPr id="5" name="CuadroTexto 4">
            <a:extLst>
              <a:ext uri="{FF2B5EF4-FFF2-40B4-BE49-F238E27FC236}">
                <a16:creationId xmlns:a16="http://schemas.microsoft.com/office/drawing/2014/main" id="{922B9175-4FBE-4B9D-99DD-B7AD5B9FBF6C}"/>
              </a:ext>
            </a:extLst>
          </p:cNvPr>
          <p:cNvSpPr txBox="1"/>
          <p:nvPr/>
        </p:nvSpPr>
        <p:spPr>
          <a:xfrm>
            <a:off x="1346033" y="831717"/>
            <a:ext cx="10503730" cy="5232202"/>
          </a:xfrm>
          <a:prstGeom prst="rect">
            <a:avLst/>
          </a:prstGeom>
          <a:noFill/>
        </p:spPr>
        <p:txBody>
          <a:bodyPr wrap="square" rtlCol="0">
            <a:spAutoFit/>
          </a:bodyPr>
          <a:lstStyle/>
          <a:p>
            <a:r>
              <a:rPr lang="es-MX" sz="1600" dirty="0"/>
              <a:t>Durante el segundo semestre de la vigencia 2025, se recibieron 5 denuncias por presuntos actos de corrupción, las cuales presentan el siguiente trámite: </a:t>
            </a:r>
          </a:p>
          <a:p>
            <a:endParaRPr lang="es-MX" dirty="0"/>
          </a:p>
          <a:p>
            <a:endParaRPr lang="es-MX" dirty="0"/>
          </a:p>
          <a:p>
            <a:endParaRPr lang="es-MX" dirty="0"/>
          </a:p>
          <a:p>
            <a:endParaRPr lang="es-MX" dirty="0"/>
          </a:p>
          <a:p>
            <a:endParaRPr lang="es-MX" dirty="0"/>
          </a:p>
          <a:p>
            <a:endParaRPr lang="es-MX" dirty="0"/>
          </a:p>
          <a:p>
            <a:endParaRPr lang="es-MX" dirty="0"/>
          </a:p>
          <a:p>
            <a:endParaRPr lang="es-MX" dirty="0"/>
          </a:p>
          <a:p>
            <a:endParaRPr lang="es-MX" dirty="0"/>
          </a:p>
          <a:p>
            <a:endParaRPr lang="es-MX" dirty="0"/>
          </a:p>
          <a:p>
            <a:endParaRPr lang="es-MX" dirty="0"/>
          </a:p>
          <a:p>
            <a:endParaRPr lang="es-MX" dirty="0"/>
          </a:p>
          <a:p>
            <a:endParaRPr lang="es-MX" dirty="0"/>
          </a:p>
          <a:p>
            <a:endParaRPr lang="es-MX" dirty="0"/>
          </a:p>
          <a:p>
            <a:endParaRPr lang="es-MX" sz="1400" dirty="0">
              <a:solidFill>
                <a:srgbClr val="FF0000"/>
              </a:solidFill>
            </a:endParaRPr>
          </a:p>
          <a:p>
            <a:r>
              <a:rPr lang="es-MX" sz="1200" dirty="0"/>
              <a:t>Lo anterior, en cumplimiento de la actividad del plan de acción, en la que se estableció que la Subdirección de Control Disciplinario Interno, elaborará un informe del estado de trámite de las denuncias, el cual será publicado en la página web de Migración Colombia. El informe contendrá los siguientes datos: Número de radicado, fecha de radicación, tipología y estado de la actuación disciplinaria.  La publicación del informe la realizará el Grupo de Atención y Relacionamiento con la Ciudadanía. </a:t>
            </a:r>
            <a:endParaRPr lang="es-CO" sz="1200" dirty="0"/>
          </a:p>
        </p:txBody>
      </p:sp>
      <p:graphicFrame>
        <p:nvGraphicFramePr>
          <p:cNvPr id="7" name="Tabla 6">
            <a:extLst>
              <a:ext uri="{FF2B5EF4-FFF2-40B4-BE49-F238E27FC236}">
                <a16:creationId xmlns:a16="http://schemas.microsoft.com/office/drawing/2014/main" id="{E65889DB-A3C0-498B-BC24-E0EB83D61662}"/>
              </a:ext>
            </a:extLst>
          </p:cNvPr>
          <p:cNvGraphicFramePr>
            <a:graphicFrameLocks noGrp="1"/>
          </p:cNvGraphicFramePr>
          <p:nvPr>
            <p:extLst>
              <p:ext uri="{D42A27DB-BD31-4B8C-83A1-F6EECF244321}">
                <p14:modId xmlns:p14="http://schemas.microsoft.com/office/powerpoint/2010/main" val="3034568270"/>
              </p:ext>
            </p:extLst>
          </p:nvPr>
        </p:nvGraphicFramePr>
        <p:xfrm>
          <a:off x="1896594" y="1945343"/>
          <a:ext cx="8625633" cy="2971216"/>
        </p:xfrm>
        <a:graphic>
          <a:graphicData uri="http://schemas.openxmlformats.org/drawingml/2006/table">
            <a:tbl>
              <a:tblPr/>
              <a:tblGrid>
                <a:gridCol w="988027">
                  <a:extLst>
                    <a:ext uri="{9D8B030D-6E8A-4147-A177-3AD203B41FA5}">
                      <a16:colId xmlns:a16="http://schemas.microsoft.com/office/drawing/2014/main" val="741749454"/>
                    </a:ext>
                  </a:extLst>
                </a:gridCol>
                <a:gridCol w="1615346">
                  <a:extLst>
                    <a:ext uri="{9D8B030D-6E8A-4147-A177-3AD203B41FA5}">
                      <a16:colId xmlns:a16="http://schemas.microsoft.com/office/drawing/2014/main" val="3285733173"/>
                    </a:ext>
                  </a:extLst>
                </a:gridCol>
                <a:gridCol w="1521248">
                  <a:extLst>
                    <a:ext uri="{9D8B030D-6E8A-4147-A177-3AD203B41FA5}">
                      <a16:colId xmlns:a16="http://schemas.microsoft.com/office/drawing/2014/main" val="156217444"/>
                    </a:ext>
                  </a:extLst>
                </a:gridCol>
                <a:gridCol w="2524958">
                  <a:extLst>
                    <a:ext uri="{9D8B030D-6E8A-4147-A177-3AD203B41FA5}">
                      <a16:colId xmlns:a16="http://schemas.microsoft.com/office/drawing/2014/main" val="4128158914"/>
                    </a:ext>
                  </a:extLst>
                </a:gridCol>
                <a:gridCol w="1976054">
                  <a:extLst>
                    <a:ext uri="{9D8B030D-6E8A-4147-A177-3AD203B41FA5}">
                      <a16:colId xmlns:a16="http://schemas.microsoft.com/office/drawing/2014/main" val="2625052233"/>
                    </a:ext>
                  </a:extLst>
                </a:gridCol>
              </a:tblGrid>
              <a:tr h="492982">
                <a:tc>
                  <a:txBody>
                    <a:bodyPr/>
                    <a:lstStyle/>
                    <a:p>
                      <a:pPr algn="ctr" fontAlgn="ctr"/>
                      <a:r>
                        <a:rPr lang="es-CO" sz="1100" b="1" i="0" u="none" strike="noStrike">
                          <a:solidFill>
                            <a:srgbClr val="000000"/>
                          </a:solidFill>
                          <a:effectLst/>
                          <a:latin typeface="Calibri" panose="020F0502020204030204" pitchFamily="34" charset="0"/>
                        </a:rPr>
                        <a:t>Nro.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ctr" fontAlgn="ctr"/>
                      <a:r>
                        <a:rPr lang="es-CO" sz="1100" b="1" i="0" u="none" strike="noStrike">
                          <a:solidFill>
                            <a:srgbClr val="000000"/>
                          </a:solidFill>
                          <a:effectLst/>
                          <a:latin typeface="Calibri" panose="020F0502020204030204" pitchFamily="34" charset="0"/>
                        </a:rPr>
                        <a:t>Número de radicado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ctr" fontAlgn="ctr"/>
                      <a:r>
                        <a:rPr lang="es-CO" sz="1100" b="1" i="0" u="none" strike="noStrike">
                          <a:solidFill>
                            <a:srgbClr val="000000"/>
                          </a:solidFill>
                          <a:effectLst/>
                          <a:latin typeface="Calibri" panose="020F0502020204030204" pitchFamily="34" charset="0"/>
                        </a:rPr>
                        <a:t>Fecha de radicación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ctr" fontAlgn="ctr"/>
                      <a:r>
                        <a:rPr lang="es-CO" sz="1100" b="1" i="0" u="none" strike="noStrike">
                          <a:solidFill>
                            <a:srgbClr val="000000"/>
                          </a:solidFill>
                          <a:effectLst/>
                          <a:latin typeface="Calibri" panose="020F0502020204030204" pitchFamily="34" charset="0"/>
                        </a:rPr>
                        <a:t>Tipología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ctr" fontAlgn="ctr"/>
                      <a:r>
                        <a:rPr lang="es-CO" sz="1100" b="1" i="0" u="none" strike="noStrike">
                          <a:solidFill>
                            <a:srgbClr val="000000"/>
                          </a:solidFill>
                          <a:effectLst/>
                          <a:latin typeface="Calibri" panose="020F0502020204030204" pitchFamily="34" charset="0"/>
                        </a:rPr>
                        <a:t>Estado de la actuación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extLst>
                  <a:ext uri="{0D108BD9-81ED-4DB2-BD59-A6C34878D82A}">
                    <a16:rowId xmlns:a16="http://schemas.microsoft.com/office/drawing/2014/main" val="4003783960"/>
                  </a:ext>
                </a:extLst>
              </a:tr>
              <a:tr h="492982">
                <a:tc>
                  <a:txBody>
                    <a:bodyPr/>
                    <a:lstStyle/>
                    <a:p>
                      <a:pPr algn="ctr" fontAlgn="ctr"/>
                      <a:r>
                        <a:rPr lang="es-CO" sz="1100" b="0" i="0" u="none" strike="noStrike">
                          <a:solidFill>
                            <a:srgbClr val="00000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a:solidFill>
                            <a:srgbClr val="000000"/>
                          </a:solidFill>
                          <a:effectLst/>
                          <a:latin typeface="Calibri" panose="020F0502020204030204" pitchFamily="34" charset="0"/>
                        </a:rPr>
                        <a:t>112/25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a:solidFill>
                            <a:srgbClr val="000000"/>
                          </a:solidFill>
                          <a:effectLst/>
                          <a:latin typeface="Calibri" panose="020F0502020204030204" pitchFamily="34" charset="0"/>
                        </a:rPr>
                        <a:t>3/08/2025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effectLst/>
                          <a:latin typeface="Calibri" panose="020F0502020204030204" pitchFamily="34" charset="0"/>
                        </a:rPr>
                        <a:t>5. Presuntos hechos de corrupción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a:solidFill>
                            <a:srgbClr val="000000"/>
                          </a:solidFill>
                          <a:effectLst/>
                          <a:latin typeface="Calibri" panose="020F0502020204030204" pitchFamily="34" charset="0"/>
                        </a:rPr>
                        <a:t>Investigación disciplinaria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97443859"/>
                  </a:ext>
                </a:extLst>
              </a:tr>
              <a:tr h="492982">
                <a:tc>
                  <a:txBody>
                    <a:bodyPr/>
                    <a:lstStyle/>
                    <a:p>
                      <a:pPr algn="ctr" fontAlgn="ctr"/>
                      <a:r>
                        <a:rPr lang="es-CO" sz="11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a:solidFill>
                            <a:srgbClr val="000000"/>
                          </a:solidFill>
                          <a:effectLst/>
                          <a:latin typeface="Calibri" panose="020F0502020204030204" pitchFamily="34" charset="0"/>
                        </a:rPr>
                        <a:t>126/25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a:solidFill>
                            <a:srgbClr val="000000"/>
                          </a:solidFill>
                          <a:effectLst/>
                          <a:latin typeface="Calibri" panose="020F0502020204030204" pitchFamily="34" charset="0"/>
                        </a:rPr>
                        <a:t>24/07/2025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a:solidFill>
                            <a:srgbClr val="000000"/>
                          </a:solidFill>
                          <a:effectLst/>
                          <a:latin typeface="Calibri" panose="020F0502020204030204" pitchFamily="34" charset="0"/>
                        </a:rPr>
                        <a:t>13. Delitos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a:solidFill>
                            <a:srgbClr val="000000"/>
                          </a:solidFill>
                          <a:effectLst/>
                          <a:latin typeface="Calibri" panose="020F0502020204030204" pitchFamily="34" charset="0"/>
                        </a:rPr>
                        <a:t>Inhibitorio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43713921"/>
                  </a:ext>
                </a:extLst>
              </a:tr>
              <a:tr h="492982">
                <a:tc>
                  <a:txBody>
                    <a:bodyPr/>
                    <a:lstStyle/>
                    <a:p>
                      <a:pPr algn="ctr" fontAlgn="ctr"/>
                      <a:r>
                        <a:rPr lang="es-CO" sz="11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a:solidFill>
                            <a:srgbClr val="000000"/>
                          </a:solidFill>
                          <a:effectLst/>
                          <a:latin typeface="Calibri" panose="020F0502020204030204" pitchFamily="34" charset="0"/>
                        </a:rPr>
                        <a:t>127/25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a:solidFill>
                            <a:srgbClr val="000000"/>
                          </a:solidFill>
                          <a:effectLst/>
                          <a:latin typeface="Calibri" panose="020F0502020204030204" pitchFamily="34" charset="0"/>
                        </a:rPr>
                        <a:t>24/07/2025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a:solidFill>
                            <a:srgbClr val="000000"/>
                          </a:solidFill>
                          <a:effectLst/>
                          <a:latin typeface="Calibri" panose="020F0502020204030204" pitchFamily="34" charset="0"/>
                        </a:rPr>
                        <a:t>13. Delitos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a:solidFill>
                            <a:srgbClr val="000000"/>
                          </a:solidFill>
                          <a:effectLst/>
                          <a:latin typeface="Calibri" panose="020F0502020204030204" pitchFamily="34" charset="0"/>
                        </a:rPr>
                        <a:t>Inhibitorio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4438057"/>
                  </a:ext>
                </a:extLst>
              </a:tr>
              <a:tr h="439687">
                <a:tc>
                  <a:txBody>
                    <a:bodyPr/>
                    <a:lstStyle/>
                    <a:p>
                      <a:pPr algn="ctr" fontAlgn="ctr"/>
                      <a:r>
                        <a:rPr lang="es-CO" sz="1100" b="0" i="0" u="none" strike="noStrike">
                          <a:solidFill>
                            <a:srgbClr val="000000"/>
                          </a:solidFill>
                          <a:effectLst/>
                          <a:latin typeface="Calibri" panose="020F0502020204030204" pitchFamily="34" charset="0"/>
                        </a:rPr>
                        <a:t>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a:solidFill>
                            <a:srgbClr val="000000"/>
                          </a:solidFill>
                          <a:effectLst/>
                          <a:latin typeface="Calibri" panose="020F0502020204030204" pitchFamily="34" charset="0"/>
                        </a:rPr>
                        <a:t>128/25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a:solidFill>
                            <a:srgbClr val="000000"/>
                          </a:solidFill>
                          <a:effectLst/>
                          <a:latin typeface="Calibri" panose="020F0502020204030204" pitchFamily="34" charset="0"/>
                        </a:rPr>
                        <a:t>24/07/2025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a:solidFill>
                            <a:srgbClr val="000000"/>
                          </a:solidFill>
                          <a:effectLst/>
                          <a:latin typeface="Calibri" panose="020F0502020204030204" pitchFamily="34" charset="0"/>
                        </a:rPr>
                        <a:t>13. Delitos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a:solidFill>
                            <a:srgbClr val="000000"/>
                          </a:solidFill>
                          <a:effectLst/>
                          <a:latin typeface="Calibri" panose="020F0502020204030204" pitchFamily="34" charset="0"/>
                        </a:rPr>
                        <a:t>Indagación previa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04443589"/>
                  </a:ext>
                </a:extLst>
              </a:tr>
              <a:tr h="559601">
                <a:tc>
                  <a:txBody>
                    <a:bodyPr/>
                    <a:lstStyle/>
                    <a:p>
                      <a:pPr algn="ctr" fontAlgn="ctr"/>
                      <a:r>
                        <a:rPr lang="es-CO" sz="1100" b="0" i="0" u="none" strike="noStrike">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a:solidFill>
                            <a:srgbClr val="000000"/>
                          </a:solidFill>
                          <a:effectLst/>
                          <a:latin typeface="Calibri" panose="020F0502020204030204" pitchFamily="34" charset="0"/>
                        </a:rPr>
                        <a:t>172/25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a:solidFill>
                            <a:srgbClr val="000000"/>
                          </a:solidFill>
                          <a:effectLst/>
                          <a:latin typeface="Calibri" panose="020F0502020204030204" pitchFamily="34" charset="0"/>
                        </a:rPr>
                        <a:t>27/10/2025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effectLst/>
                          <a:latin typeface="Calibri" panose="020F0502020204030204" pitchFamily="34" charset="0"/>
                        </a:rPr>
                        <a:t>5. Presuntos hechos de corrupción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a:solidFill>
                            <a:srgbClr val="000000"/>
                          </a:solidFill>
                          <a:effectLst/>
                          <a:latin typeface="Calibri" panose="020F0502020204030204" pitchFamily="34" charset="0"/>
                        </a:rPr>
                        <a:t>Indagación previa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93977735"/>
                  </a:ext>
                </a:extLst>
              </a:tr>
            </a:tbl>
          </a:graphicData>
        </a:graphic>
      </p:graphicFrame>
    </p:spTree>
    <p:extLst>
      <p:ext uri="{BB962C8B-B14F-4D97-AF65-F5344CB8AC3E}">
        <p14:creationId xmlns:p14="http://schemas.microsoft.com/office/powerpoint/2010/main" val="226979385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ción3.pptx" id="{28E9F2F1-A0CE-45AC-A9DD-9F7E0C4AC6FB}" vid="{1DE0317C-E160-450C-8715-92EBDFD5684C}"/>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PRESENTACIÓN INSTITUCIONAL 2023.pot (1)</Template>
  <TotalTime>1303</TotalTime>
  <Words>215</Words>
  <Application>Microsoft Office PowerPoint</Application>
  <PresentationFormat>Panorámica</PresentationFormat>
  <Paragraphs>55</Paragraphs>
  <Slides>3</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3</vt:i4>
      </vt:variant>
    </vt:vector>
  </HeadingPairs>
  <TitlesOfParts>
    <vt:vector size="8" baseType="lpstr">
      <vt:lpstr>Arial</vt:lpstr>
      <vt:lpstr>Calibri</vt:lpstr>
      <vt:lpstr>Calibri Light</vt:lpstr>
      <vt:lpstr>Verdana</vt:lpstr>
      <vt:lpstr>Tema de Office</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Maria Alejandra Garcia Montero</dc:creator>
  <cp:lastModifiedBy>Ronald Oswaldo Duarte Rodríguez</cp:lastModifiedBy>
  <cp:revision>78</cp:revision>
  <cp:lastPrinted>2023-10-13T18:07:47Z</cp:lastPrinted>
  <dcterms:created xsi:type="dcterms:W3CDTF">2023-03-22T13:27:39Z</dcterms:created>
  <dcterms:modified xsi:type="dcterms:W3CDTF">2025-12-26T22:21:06Z</dcterms:modified>
</cp:coreProperties>
</file>