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61" r:id="rId3"/>
    <p:sldId id="258" r:id="rId4"/>
    <p:sldId id="260" r:id="rId5"/>
  </p:sldIdLst>
  <p:sldSz cx="12192000" cy="6858000"/>
  <p:notesSz cx="6858000" cy="9144000"/>
  <p:defaultTextStyle>
    <a:defPPr>
      <a:defRPr lang="es-CO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3762"/>
    <a:srgbClr val="154A8B"/>
    <a:srgbClr val="1F4E78"/>
    <a:srgbClr val="FFCD00"/>
    <a:srgbClr val="C81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26" autoAdjust="0"/>
    <p:restoredTop sz="94620" autoAdjust="0"/>
  </p:normalViewPr>
  <p:slideViewPr>
    <p:cSldViewPr snapToGrid="0" showGuides="1">
      <p:cViewPr varScale="1">
        <p:scale>
          <a:sx n="107" d="100"/>
          <a:sy n="107" d="100"/>
        </p:scale>
        <p:origin x="912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BB6704A9-3E07-4FC5-961D-45FCB95894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FD1DB4F-2B01-436C-B20D-BF51C16B8E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AF67E-744A-4E82-9C1D-8FBF4634523D}" type="datetimeFigureOut">
              <a:rPr lang="es-CO" smtClean="0"/>
              <a:t>20/05/2025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E8BD054-D72A-4982-9E09-72F3EFBE0B2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CO" dirty="0"/>
              <a:t>AGCMF.05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8822984-AD78-405C-BDE2-CA511ADFB3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189751-0DDC-47EF-A7BE-2D46F2969910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690488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DAE9D-73F0-4302-BBB0-6C34D57762CC}" type="datetimeFigureOut">
              <a:rPr lang="es-CO" smtClean="0"/>
              <a:t>20/05/2025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CO" dirty="0"/>
              <a:t>AGCMF.05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24E32-081A-4496-AF5A-7499F8E0B066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824836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19F033-BD58-49CD-ABDF-AA28A0DEC7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7EBB653-9C8B-42A6-9B4D-845A145301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366D7F-725F-46C4-A532-33194C4DC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B6B1F-56BA-4DCB-A66D-B67185A2F794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026FD2-3112-4BA5-A384-DA704276F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BE35E7-1EC9-40EF-8538-E9A8807E7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4850C-AC47-48E1-B7EB-F0C330255699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2274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34FA89-8216-4043-AAD4-CF466AEE7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3FD8BF4-0997-4B05-9A4B-3E26DD3A14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FB05900-9AF0-4725-AAE7-F74A92C36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8DFD6-EAC9-48A7-A2A0-A43EC4D011BD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5E6C5A-6BB9-438F-84C5-9E18692D3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C99C368-C070-45CC-960B-BCDC4F0D7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573E8-6CB5-486A-9537-BBBEB3EAB1F8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13959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9458D86-36D3-41B7-9A2E-82F318F06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0250E59-52ED-41AE-A5A1-0477493502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06BBA9-D70D-4070-84F9-0F2D087D3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093F1-31B5-4026-B1CF-E995B7F14A35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3C52DD-2EDF-4C84-B666-FDBB2D790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B853A69-884B-473B-8D81-AA909EF28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CEBC7-E2F2-4CB6-B6F3-FA82F716C945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41063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73459E-EDE5-4944-8082-704FC0404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495E6BB-647B-4AE7-B2A4-A165BFF6A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638A34D-D141-4840-B87B-0ABBE5191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8E5A-B396-41BD-9AE1-8010DF9E8147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F77999-8D90-45DF-B929-D6BE7E311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BC728A3-A922-471B-A973-43BF91968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C852F-FE7B-48AC-9D23-D98F9AD0757E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3150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2BF3FC-EFBD-49B0-B372-345E59EC8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A309DA3-DC79-4022-B96F-74D6659DD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F7F6EF-0684-410A-B815-50191579A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F6CD5-71A7-4556-AF37-5E5FAC889EE0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85803F-1A00-4DC4-BF8E-994C8EA74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7ED8D1-67B0-4DC1-A4C2-170DBE61D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3890B-3AAB-40FF-9723-D82C111FF903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00753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06C7-17CD-4E0D-B0D2-A4C0A8904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8D5BC5-C5AE-4A8B-9D21-5553FEDEB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726F9B3-B6F1-458A-A03A-E38842247B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73D6E6DE-A69C-409A-A718-7DFA33D18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61C48-E5A8-475A-8286-D83C8C25B273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41234FB0-504F-4A51-8302-53AB4A242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5B6D4FA1-6D63-4839-9439-EC6DF4D85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A1945-2185-4E11-8058-AD1DF4C07FEC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04319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92BB79-791C-4260-8DB1-DE9A5BBC9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23A93A0-790B-473A-A24E-1DD3FAD853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8B75D53-1230-48C2-8D92-5466CD4F4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33F4B489-99E8-415D-A6EA-C0614909ED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EF766AF-E108-4E30-A9B0-CEB3B5B02F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3">
            <a:extLst>
              <a:ext uri="{FF2B5EF4-FFF2-40B4-BE49-F238E27FC236}">
                <a16:creationId xmlns:a16="http://schemas.microsoft.com/office/drawing/2014/main" id="{F34A1C9B-EB20-410A-A916-928DD91DF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837FA-88AC-4539-A627-8A76F22562FC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8" name="Marcador de pie de página 4">
            <a:extLst>
              <a:ext uri="{FF2B5EF4-FFF2-40B4-BE49-F238E27FC236}">
                <a16:creationId xmlns:a16="http://schemas.microsoft.com/office/drawing/2014/main" id="{20AB39FA-0370-4D03-8ADC-F1A24BA21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9" name="Marcador de número de diapositiva 5">
            <a:extLst>
              <a:ext uri="{FF2B5EF4-FFF2-40B4-BE49-F238E27FC236}">
                <a16:creationId xmlns:a16="http://schemas.microsoft.com/office/drawing/2014/main" id="{0316E7B2-FFEF-4D58-B2C9-3A1128BCF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1A5C0-48B2-4EEF-B2E0-CC4DA8CECC68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56064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03B291-0818-47AA-B615-992916352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3">
            <a:extLst>
              <a:ext uri="{FF2B5EF4-FFF2-40B4-BE49-F238E27FC236}">
                <a16:creationId xmlns:a16="http://schemas.microsoft.com/office/drawing/2014/main" id="{02364C6B-1E7E-49D4-A467-AA2B9A2E6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1CFDD-E8E7-4211-AE72-985BBE251241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4" name="Marcador de pie de página 4">
            <a:extLst>
              <a:ext uri="{FF2B5EF4-FFF2-40B4-BE49-F238E27FC236}">
                <a16:creationId xmlns:a16="http://schemas.microsoft.com/office/drawing/2014/main" id="{2D32BED3-2F4E-462D-885D-7088E73E4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5" name="Marcador de número de diapositiva 5">
            <a:extLst>
              <a:ext uri="{FF2B5EF4-FFF2-40B4-BE49-F238E27FC236}">
                <a16:creationId xmlns:a16="http://schemas.microsoft.com/office/drawing/2014/main" id="{D29017F0-7F48-41A9-A8A0-926A31E3F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A1169-41A3-419D-9431-F196D767385D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06751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>
            <a:extLst>
              <a:ext uri="{FF2B5EF4-FFF2-40B4-BE49-F238E27FC236}">
                <a16:creationId xmlns:a16="http://schemas.microsoft.com/office/drawing/2014/main" id="{CE7888B2-EFA6-4C64-89A7-E7F00A614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B14D1-CB44-4FCD-87DF-A5C7E19FB276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3" name="Marcador de pie de página 4">
            <a:extLst>
              <a:ext uri="{FF2B5EF4-FFF2-40B4-BE49-F238E27FC236}">
                <a16:creationId xmlns:a16="http://schemas.microsoft.com/office/drawing/2014/main" id="{17D67FA2-2FD6-429A-888C-F8662005F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4" name="Marcador de número de diapositiva 5">
            <a:extLst>
              <a:ext uri="{FF2B5EF4-FFF2-40B4-BE49-F238E27FC236}">
                <a16:creationId xmlns:a16="http://schemas.microsoft.com/office/drawing/2014/main" id="{9F1EAB33-5D29-4561-A42D-E7A72A07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31EA3-A808-4DE5-9E3A-8CC06B3A1974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94602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8EB9D8-5C8C-4966-9F06-C5EC17F2F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62AD5B1-9830-48B1-A480-729990C2A1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2B61D9E-2576-4F02-83AC-5D3FE9411B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F33470D4-A851-4A45-A653-00D338263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48599-8146-48FB-B046-979D816D1F13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375E0354-06A6-46D9-A8CE-27355B9C8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FBCB76B9-FFD2-486D-B8A6-4B568B3D1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ABA72-3037-47C4-87ED-A3360DE90243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2393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A23531-E4FB-4E1C-94BB-D0817E9D9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CC9D658-DB1E-43E3-B880-7D83036027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dirty="0"/>
              <a:t>Haga clic en el icono para agregar una imagen</a:t>
            </a:r>
            <a:endParaRPr lang="es-CO" noProof="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355362-37B1-4115-9F19-0FE92AD7F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F4453E11-A24E-44E9-95F0-57B03B3C3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97609-35B3-41C0-88CA-32ED8A825241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D16474A0-2FCE-469F-8366-5EAC1AD4E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F2746066-6940-407C-81FB-756528E31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ED071-F150-45A7-BB38-85F87AAF929E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18410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>
            <a:extLst>
              <a:ext uri="{FF2B5EF4-FFF2-40B4-BE49-F238E27FC236}">
                <a16:creationId xmlns:a16="http://schemas.microsoft.com/office/drawing/2014/main" id="{293B1CD2-0955-4CC0-8659-EDBF01FFFC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Haga clic para modificar el estilo de título del patrón</a:t>
            </a:r>
            <a:endParaRPr lang="es-CO" altLang="es-CO"/>
          </a:p>
        </p:txBody>
      </p:sp>
      <p:sp>
        <p:nvSpPr>
          <p:cNvPr id="1027" name="Marcador de texto 2">
            <a:extLst>
              <a:ext uri="{FF2B5EF4-FFF2-40B4-BE49-F238E27FC236}">
                <a16:creationId xmlns:a16="http://schemas.microsoft.com/office/drawing/2014/main" id="{2AB156AB-5EA4-4B62-BC3B-D7B7FC9867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O"/>
              <a:t>Editar los estilos de texto del patrón</a:t>
            </a:r>
          </a:p>
          <a:p>
            <a:pPr lvl="1"/>
            <a:r>
              <a:rPr lang="es-ES" altLang="es-CO"/>
              <a:t>Segundo nivel</a:t>
            </a:r>
          </a:p>
          <a:p>
            <a:pPr lvl="2"/>
            <a:r>
              <a:rPr lang="es-ES" altLang="es-CO"/>
              <a:t>Tercer nivel</a:t>
            </a:r>
          </a:p>
          <a:p>
            <a:pPr lvl="3"/>
            <a:r>
              <a:rPr lang="es-ES" altLang="es-CO"/>
              <a:t>Cuarto nivel</a:t>
            </a:r>
          </a:p>
          <a:p>
            <a:pPr lvl="4"/>
            <a:r>
              <a:rPr lang="es-ES" altLang="es-CO"/>
              <a:t>Quinto nivel</a:t>
            </a:r>
            <a:endParaRPr lang="es-CO" alt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462E2EC-6E63-46EE-B0A8-D0458CD84B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D9FFAC-64DD-4DD1-9D5E-8804EC9BFE7B}" type="datetime1">
              <a:rPr lang="es-CO" smtClean="0"/>
              <a:t>20/05/2025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867EFF-275B-43FE-9E68-364E2FD5C2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s-CO"/>
              <a:t>AGCMF.05 (v2) F.A. 28/06/2023</a:t>
            </a:r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EE208B9-6DC3-454B-ABB9-724A6CA26B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4B11CB-52FF-4A50-97E7-CC0C4ADA3CD0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81E02E-A690-4D85-84C8-4B67172541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05377" y="-606057"/>
            <a:ext cx="2016414" cy="606057"/>
          </a:xfrm>
        </p:spPr>
        <p:txBody>
          <a:bodyPr/>
          <a:lstStyle/>
          <a:p>
            <a:r>
              <a:rPr lang="es-MX" sz="4400" dirty="0"/>
              <a:t>Portada</a:t>
            </a:r>
            <a:endParaRPr lang="es-CO" dirty="0"/>
          </a:p>
        </p:txBody>
      </p:sp>
      <p:sp>
        <p:nvSpPr>
          <p:cNvPr id="3" name="Marcador de pie de página 3">
            <a:extLst>
              <a:ext uri="{FF2B5EF4-FFF2-40B4-BE49-F238E27FC236}">
                <a16:creationId xmlns:a16="http://schemas.microsoft.com/office/drawing/2014/main" id="{817B5877-2B3B-399B-4CB7-40C34C6FCCD0}"/>
              </a:ext>
            </a:extLst>
          </p:cNvPr>
          <p:cNvSpPr txBox="1">
            <a:spLocks/>
          </p:cNvSpPr>
          <p:nvPr/>
        </p:nvSpPr>
        <p:spPr>
          <a:xfrm>
            <a:off x="10813312" y="6381517"/>
            <a:ext cx="1378688" cy="476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O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AGCMF.05 (v3)</a:t>
            </a:r>
          </a:p>
          <a:p>
            <a:pPr>
              <a:defRPr/>
            </a:pP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 F.A. 30/05/2024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6C831D5E-93EC-435F-9457-9A3328BA5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0690" y="3000190"/>
            <a:ext cx="8050619" cy="857619"/>
          </a:xfrm>
        </p:spPr>
        <p:txBody>
          <a:bodyPr/>
          <a:lstStyle/>
          <a:p>
            <a:pPr algn="ctr"/>
            <a:r>
              <a:rPr lang="es-ES" altLang="es-CO" sz="4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ESTRATEGIA DE RELACIONAMIENTO ESTADO CIUDADANO</a:t>
            </a:r>
            <a:endParaRPr lang="es-CO" sz="4800" dirty="0"/>
          </a:p>
        </p:txBody>
      </p:sp>
      <p:sp>
        <p:nvSpPr>
          <p:cNvPr id="2" name="Marcador de pie de página 3">
            <a:extLst>
              <a:ext uri="{FF2B5EF4-FFF2-40B4-BE49-F238E27FC236}">
                <a16:creationId xmlns:a16="http://schemas.microsoft.com/office/drawing/2014/main" id="{22899994-1E25-41BD-64FE-5F83A1B0F812}"/>
              </a:ext>
            </a:extLst>
          </p:cNvPr>
          <p:cNvSpPr txBox="1">
            <a:spLocks/>
          </p:cNvSpPr>
          <p:nvPr/>
        </p:nvSpPr>
        <p:spPr>
          <a:xfrm>
            <a:off x="10813312" y="6381517"/>
            <a:ext cx="1378688" cy="476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O"/>
            </a:defPPr>
            <a:lvl1pPr algn="ctr" rtl="0" eaLnBrk="1" fontAlgn="auto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AGCMF.05 (v3)</a:t>
            </a:r>
          </a:p>
          <a:p>
            <a:pPr>
              <a:defRPr/>
            </a:pPr>
            <a:r>
              <a:rPr lang="es-CO" sz="800" dirty="0">
                <a:latin typeface="Arial" panose="020B0604020202020204" pitchFamily="34" charset="0"/>
                <a:cs typeface="Arial" panose="020B0604020202020204" pitchFamily="34" charset="0"/>
              </a:rPr>
              <a:t> F.A. 30/05/2024</a:t>
            </a:r>
          </a:p>
        </p:txBody>
      </p:sp>
    </p:spTree>
    <p:extLst>
      <p:ext uri="{BB962C8B-B14F-4D97-AF65-F5344CB8AC3E}">
        <p14:creationId xmlns:p14="http://schemas.microsoft.com/office/powerpoint/2010/main" val="3226673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Subtítulo 2">
            <a:extLst>
              <a:ext uri="{FF2B5EF4-FFF2-40B4-BE49-F238E27FC236}">
                <a16:creationId xmlns:a16="http://schemas.microsoft.com/office/drawing/2014/main" id="{618AE0A1-FD91-43AD-9206-5194C031A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2273" y="2610020"/>
            <a:ext cx="30241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s-ES" altLang="es-CO" sz="38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Subtítulo</a:t>
            </a:r>
            <a:endParaRPr lang="es-CO" altLang="es-CO" sz="3800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ángulo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23376" y="1275838"/>
            <a:ext cx="9707671" cy="4371583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19" name="Conector recto 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stCxn id="18" idx="2"/>
          </p:cNvCxnSpPr>
          <p:nvPr/>
        </p:nvCxnSpPr>
        <p:spPr>
          <a:xfrm flipH="1">
            <a:off x="6077211" y="5647421"/>
            <a:ext cx="1" cy="41876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ubtítulo 2">
            <a:extLst>
              <a:ext uri="{FF2B5EF4-FFF2-40B4-BE49-F238E27FC236}">
                <a16:creationId xmlns:a16="http://schemas.microsoft.com/office/drawing/2014/main" id="{970DDD8B-0227-4A3D-9B81-B1C35FF55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4382" y="6040285"/>
            <a:ext cx="1181992" cy="32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s-ES" altLang="es-CO" sz="1800" dirty="0">
                <a:solidFill>
                  <a:schemeClr val="bg2">
                    <a:lumMod val="75000"/>
                  </a:schemeClr>
                </a:solidFill>
                <a:latin typeface="Montserrat" panose="00000500000000000000" pitchFamily="50" charset="0"/>
                <a:ea typeface="Segoe UI" panose="020B0502040204020203" pitchFamily="34" charset="0"/>
                <a:cs typeface="Arial" panose="020B0604020202020204" pitchFamily="34" charset="0"/>
              </a:rPr>
              <a:t>Margen</a:t>
            </a:r>
            <a:endParaRPr lang="es-CO" altLang="es-CO" sz="1800" dirty="0">
              <a:solidFill>
                <a:schemeClr val="bg2">
                  <a:lumMod val="75000"/>
                </a:schemeClr>
              </a:solidFill>
              <a:latin typeface="Montserrat" panose="00000500000000000000" pitchFamily="50" charset="0"/>
              <a:ea typeface="Segoe U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E986462-B961-1B6B-6C4F-13526A305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9037FC8-1B0D-0ADC-6FD0-DF24352A7F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48" y="-6725"/>
            <a:ext cx="12192000" cy="685681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F73130FE-59EE-3350-C3F5-F87E329B0D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3.pptx" id="{28E9F2F1-A0CE-45AC-A9DD-9F7E0C4AC6FB}" vid="{1DE0317C-E160-450C-8715-92EBDFD5684C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INSTITUCIONAL 2023.pot (1)</Template>
  <TotalTime>901</TotalTime>
  <Words>32</Words>
  <Application>Microsoft Office PowerPoint</Application>
  <PresentationFormat>Panorámica</PresentationFormat>
  <Paragraphs>8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Segoe UI</vt:lpstr>
      <vt:lpstr>Verdana</vt:lpstr>
      <vt:lpstr>Tema de Office</vt:lpstr>
      <vt:lpstr>Portada</vt:lpstr>
      <vt:lpstr>ESTRATEGIA DE RELACIONAMIENTO ESTADO CIUDADANO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Alejandra Garcia Montero</dc:creator>
  <cp:lastModifiedBy>Yewly Fernanda Cufiño Mateus</cp:lastModifiedBy>
  <cp:revision>29</cp:revision>
  <dcterms:created xsi:type="dcterms:W3CDTF">2023-03-22T13:27:39Z</dcterms:created>
  <dcterms:modified xsi:type="dcterms:W3CDTF">2025-05-20T21:41:50Z</dcterms:modified>
</cp:coreProperties>
</file>